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9.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20.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media/image75.jpg" ContentType="image/png"/>
  <Override PartName="/ppt/media/image77.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3" r:id="rId5"/>
    <p:sldMasterId id="2147483728" r:id="rId6"/>
    <p:sldMasterId id="2147483740" r:id="rId7"/>
    <p:sldMasterId id="2147483753" r:id="rId8"/>
    <p:sldMasterId id="2147483773" r:id="rId9"/>
    <p:sldMasterId id="2147483798" r:id="rId10"/>
    <p:sldMasterId id="2147483824" r:id="rId11"/>
    <p:sldMasterId id="2147483857" r:id="rId12"/>
    <p:sldMasterId id="2147483908" r:id="rId13"/>
    <p:sldMasterId id="2147483922" r:id="rId14"/>
    <p:sldMasterId id="2147483935" r:id="rId15"/>
    <p:sldMasterId id="2147483952" r:id="rId16"/>
    <p:sldMasterId id="2147483960" r:id="rId17"/>
    <p:sldMasterId id="2147483975" r:id="rId18"/>
    <p:sldMasterId id="2147483989" r:id="rId19"/>
    <p:sldMasterId id="2147484028" r:id="rId20"/>
    <p:sldMasterId id="2147484041" r:id="rId21"/>
  </p:sldMasterIdLst>
  <p:notesMasterIdLst>
    <p:notesMasterId r:id="rId134"/>
  </p:notesMasterIdLst>
  <p:sldIdLst>
    <p:sldId id="270" r:id="rId22"/>
    <p:sldId id="299" r:id="rId23"/>
    <p:sldId id="4044" r:id="rId24"/>
    <p:sldId id="257" r:id="rId25"/>
    <p:sldId id="4040" r:id="rId26"/>
    <p:sldId id="295" r:id="rId27"/>
    <p:sldId id="296" r:id="rId28"/>
    <p:sldId id="297" r:id="rId29"/>
    <p:sldId id="4045" r:id="rId30"/>
    <p:sldId id="1922" r:id="rId31"/>
    <p:sldId id="1923" r:id="rId32"/>
    <p:sldId id="4046" r:id="rId33"/>
    <p:sldId id="261" r:id="rId34"/>
    <p:sldId id="4047" r:id="rId35"/>
    <p:sldId id="4048" r:id="rId36"/>
    <p:sldId id="300" r:id="rId37"/>
    <p:sldId id="319" r:id="rId38"/>
    <p:sldId id="382" r:id="rId39"/>
    <p:sldId id="1919" r:id="rId40"/>
    <p:sldId id="323" r:id="rId41"/>
    <p:sldId id="364" r:id="rId42"/>
    <p:sldId id="365" r:id="rId43"/>
    <p:sldId id="4041" r:id="rId44"/>
    <p:sldId id="309" r:id="rId45"/>
    <p:sldId id="328" r:id="rId46"/>
    <p:sldId id="1920" r:id="rId47"/>
    <p:sldId id="310" r:id="rId48"/>
    <p:sldId id="320" r:id="rId49"/>
    <p:sldId id="266" r:id="rId50"/>
    <p:sldId id="324" r:id="rId51"/>
    <p:sldId id="311" r:id="rId52"/>
    <p:sldId id="340" r:id="rId53"/>
    <p:sldId id="347" r:id="rId54"/>
    <p:sldId id="341" r:id="rId55"/>
    <p:sldId id="342" r:id="rId56"/>
    <p:sldId id="343" r:id="rId57"/>
    <p:sldId id="344" r:id="rId58"/>
    <p:sldId id="348" r:id="rId59"/>
    <p:sldId id="280" r:id="rId60"/>
    <p:sldId id="281" r:id="rId61"/>
    <p:sldId id="282" r:id="rId62"/>
    <p:sldId id="283" r:id="rId63"/>
    <p:sldId id="284" r:id="rId64"/>
    <p:sldId id="285" r:id="rId65"/>
    <p:sldId id="286" r:id="rId66"/>
    <p:sldId id="287" r:id="rId67"/>
    <p:sldId id="369" r:id="rId68"/>
    <p:sldId id="301" r:id="rId69"/>
    <p:sldId id="303" r:id="rId70"/>
    <p:sldId id="304" r:id="rId71"/>
    <p:sldId id="370" r:id="rId72"/>
    <p:sldId id="380" r:id="rId73"/>
    <p:sldId id="378" r:id="rId74"/>
    <p:sldId id="379" r:id="rId75"/>
    <p:sldId id="381" r:id="rId76"/>
    <p:sldId id="312" r:id="rId77"/>
    <p:sldId id="371" r:id="rId78"/>
    <p:sldId id="1925" r:id="rId79"/>
    <p:sldId id="1926" r:id="rId80"/>
    <p:sldId id="1927" r:id="rId81"/>
    <p:sldId id="1929" r:id="rId82"/>
    <p:sldId id="1928" r:id="rId83"/>
    <p:sldId id="1930" r:id="rId84"/>
    <p:sldId id="4042" r:id="rId85"/>
    <p:sldId id="1924" r:id="rId86"/>
    <p:sldId id="313" r:id="rId87"/>
    <p:sldId id="372" r:id="rId88"/>
    <p:sldId id="383" r:id="rId89"/>
    <p:sldId id="314" r:id="rId90"/>
    <p:sldId id="373" r:id="rId91"/>
    <p:sldId id="1918" r:id="rId92"/>
    <p:sldId id="315" r:id="rId93"/>
    <p:sldId id="374" r:id="rId94"/>
    <p:sldId id="305" r:id="rId95"/>
    <p:sldId id="306" r:id="rId96"/>
    <p:sldId id="307" r:id="rId97"/>
    <p:sldId id="394" r:id="rId98"/>
    <p:sldId id="357" r:id="rId99"/>
    <p:sldId id="439" r:id="rId100"/>
    <p:sldId id="440" r:id="rId101"/>
    <p:sldId id="519" r:id="rId102"/>
    <p:sldId id="523" r:id="rId103"/>
    <p:sldId id="524" r:id="rId104"/>
    <p:sldId id="316" r:id="rId105"/>
    <p:sldId id="513" r:id="rId106"/>
    <p:sldId id="520" r:id="rId107"/>
    <p:sldId id="4043" r:id="rId108"/>
    <p:sldId id="428" r:id="rId109"/>
    <p:sldId id="430" r:id="rId110"/>
    <p:sldId id="431" r:id="rId111"/>
    <p:sldId id="432" r:id="rId112"/>
    <p:sldId id="433" r:id="rId113"/>
    <p:sldId id="435" r:id="rId114"/>
    <p:sldId id="436" r:id="rId115"/>
    <p:sldId id="437" r:id="rId116"/>
    <p:sldId id="438" r:id="rId117"/>
    <p:sldId id="482" r:id="rId118"/>
    <p:sldId id="526" r:id="rId119"/>
    <p:sldId id="533" r:id="rId120"/>
    <p:sldId id="534" r:id="rId121"/>
    <p:sldId id="518" r:id="rId122"/>
    <p:sldId id="543" r:id="rId123"/>
    <p:sldId id="1905" r:id="rId124"/>
    <p:sldId id="1660" r:id="rId125"/>
    <p:sldId id="1914" r:id="rId126"/>
    <p:sldId id="1915" r:id="rId127"/>
    <p:sldId id="1916" r:id="rId128"/>
    <p:sldId id="1917" r:id="rId129"/>
    <p:sldId id="317" r:id="rId130"/>
    <p:sldId id="321" r:id="rId131"/>
    <p:sldId id="322" r:id="rId132"/>
    <p:sldId id="308" r:id="rId1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35B"/>
    <a:srgbClr val="50505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84569A-490D-4A37-B047-B7F567A0A608}" v="14" dt="2018-09-16T16:17:44.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9" autoAdjust="0"/>
    <p:restoredTop sz="94660"/>
  </p:normalViewPr>
  <p:slideViewPr>
    <p:cSldViewPr snapToGrid="0">
      <p:cViewPr varScale="1">
        <p:scale>
          <a:sx n="122" d="100"/>
          <a:sy n="122" d="100"/>
        </p:scale>
        <p:origin x="90" y="29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notesMaster" Target="notesMasters/notesMaster1.xml"/><Relationship Id="rId139"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864C8-5CD5-44E7-855B-F556E75E58C9}" type="datetimeFigureOut">
              <a:rPr lang="de-DE" smtClean="0"/>
              <a:t>20.09.2018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E0E6D-7495-44C2-BA22-2B6E1EE27D14}" type="slidenum">
              <a:rPr lang="de-DE" smtClean="0"/>
              <a:t>‹Nr.›</a:t>
            </a:fld>
            <a:endParaRPr lang="de-DE"/>
          </a:p>
        </p:txBody>
      </p:sp>
    </p:spTree>
    <p:extLst>
      <p:ext uri="{BB962C8B-B14F-4D97-AF65-F5344CB8AC3E}">
        <p14:creationId xmlns:p14="http://schemas.microsoft.com/office/powerpoint/2010/main" val="375917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32663-DDB5-44C8-9090-3B2A13B6E4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70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1" i="0" u="none" strike="noStrike" kern="1200" cap="none" spc="0" normalizeH="0" baseline="0" noProof="0" dirty="0">
              <a:ln>
                <a:noFill/>
              </a:ln>
              <a:solidFill>
                <a:prstClr val="black"/>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73972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1" i="0" u="none" strike="noStrike" kern="1200" cap="none" spc="0" normalizeH="0" baseline="0" noProof="0" dirty="0">
              <a:ln>
                <a:noFill/>
              </a:ln>
              <a:solidFill>
                <a:prstClr val="black"/>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251518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1" i="0" u="none" strike="noStrike" kern="1200" cap="none" spc="0" normalizeH="0" baseline="0" noProof="0" dirty="0">
              <a:ln>
                <a:noFill/>
              </a:ln>
              <a:solidFill>
                <a:prstClr val="black"/>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470305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1" i="0" u="none" strike="noStrike" kern="1200" cap="none" spc="0" normalizeH="0" baseline="0" noProof="0" dirty="0">
              <a:ln>
                <a:noFill/>
              </a:ln>
              <a:solidFill>
                <a:prstClr val="black"/>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3085118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1" i="0" u="none" strike="noStrike" kern="1200" cap="none" spc="0" normalizeH="0" baseline="0" noProof="0" dirty="0">
              <a:ln>
                <a:noFill/>
              </a:ln>
              <a:solidFill>
                <a:prstClr val="black"/>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413458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1" i="0" u="none" strike="noStrike" kern="1200" cap="none" spc="0" normalizeH="0" baseline="0" noProof="0" dirty="0">
              <a:ln>
                <a:noFill/>
              </a:ln>
              <a:solidFill>
                <a:prstClr val="black"/>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0227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1" i="0" u="none" strike="noStrike" kern="1200" cap="none" spc="0" normalizeH="0" baseline="0" noProof="0" dirty="0">
              <a:ln>
                <a:noFill/>
              </a:ln>
              <a:solidFill>
                <a:prstClr val="black"/>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107412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1" i="0" u="none" strike="noStrike" kern="1200" cap="none" spc="0" normalizeH="0" baseline="0" noProof="0" dirty="0">
              <a:ln>
                <a:noFill/>
              </a:ln>
              <a:solidFill>
                <a:prstClr val="black"/>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val="640448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22FD9-174B-4495-9EEF-D888C109C6BF}" type="datetime1">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9/20/2018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MICROSOFT CONFIDENTIAL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p>
        </p:txBody>
      </p:sp>
      <p:sp>
        <p:nvSpPr>
          <p:cNvPr id="8" name="Slide Number Placeholder 7"/>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BDBED-76E0-4365-BB86-F569FE80F259}"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a:xfrm>
            <a:off x="687388" y="623888"/>
            <a:ext cx="2768600" cy="1557337"/>
          </a:xfrm>
        </p:spPr>
      </p:sp>
    </p:spTree>
    <p:extLst>
      <p:ext uri="{BB962C8B-B14F-4D97-AF65-F5344CB8AC3E}">
        <p14:creationId xmlns:p14="http://schemas.microsoft.com/office/powerpoint/2010/main" val="744825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1622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7313" y="1327150"/>
            <a:ext cx="6362700" cy="357981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698F4-5DC0-4BCF-8796-999FF43F98F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986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Segoe UI" pitchFamily="34" charset="0"/>
                <a:ea typeface="Segoe UI" pitchFamily="34" charset="0"/>
                <a:cs typeface="Segoe UI" pitchFamily="34" charset="0"/>
              </a:rPr>
              <a:t>Page </a:t>
            </a:r>
            <a:fld id="{EDC14EA9-1EFE-41E1-9A14-102AE98DBB77}" type="slidenum">
              <a:rPr kumimoji="0" lang="en-US" sz="1000" b="1" i="0" u="none" strike="noStrike" kern="0" cap="none" spc="0" normalizeH="0" baseline="0" noProof="0" smtClean="0">
                <a:ln>
                  <a:noFill/>
                </a:ln>
                <a:solidFill>
                  <a:prstClr val="black"/>
                </a:solidFill>
                <a:effectLst/>
                <a:uLnTx/>
                <a:uFillTx/>
                <a:latin typeface="Segoe UI" pitchFamily="34" charset="0"/>
                <a:ea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000" b="1" i="0" u="none" strike="noStrike" kern="0" cap="none" spc="0" normalizeH="0" baseline="0" noProof="0" dirty="0">
              <a:ln>
                <a:noFill/>
              </a:ln>
              <a:solidFill>
                <a:prstClr val="black"/>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05858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Segoe UI" pitchFamily="34" charset="0"/>
                <a:ea typeface="Segoe UI" pitchFamily="34" charset="0"/>
                <a:cs typeface="Segoe UI" pitchFamily="34" charset="0"/>
              </a:rPr>
              <a:t>Page </a:t>
            </a:r>
            <a:fld id="{EDC14EA9-1EFE-41E1-9A14-102AE98DBB77}" type="slidenum">
              <a:rPr kumimoji="0" lang="en-US" sz="1000" b="1" i="0" u="none" strike="noStrike" kern="0" cap="none" spc="0" normalizeH="0" baseline="0" noProof="0" smtClean="0">
                <a:ln>
                  <a:noFill/>
                </a:ln>
                <a:solidFill>
                  <a:prstClr val="black"/>
                </a:solidFill>
                <a:effectLst/>
                <a:uLnTx/>
                <a:uFillTx/>
                <a:latin typeface="Segoe UI" pitchFamily="34" charset="0"/>
                <a:ea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000" b="1" i="0" u="none" strike="noStrike" kern="0" cap="none" spc="0" normalizeH="0" baseline="0" noProof="0" dirty="0">
              <a:ln>
                <a:noFill/>
              </a:ln>
              <a:solidFill>
                <a:prstClr val="black"/>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53918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ea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000" b="1"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24236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ea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000" b="1"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83813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defTabSz="924349" fontAlgn="base">
              <a:spcBef>
                <a:spcPct val="30000"/>
              </a:spcBef>
              <a:spcAft>
                <a:spcPct val="0"/>
              </a:spcAft>
              <a:defRPr/>
            </a:pPr>
            <a:endParaRPr lang="en-US" dirty="0"/>
          </a:p>
        </p:txBody>
      </p:sp>
      <p:sp>
        <p:nvSpPr>
          <p:cNvPr id="5" name="Date Placeholder 7"/>
          <p:cNvSpPr>
            <a:spLocks noGrp="1"/>
          </p:cNvSpPr>
          <p:nvPr>
            <p:ph type="dt" idx="1"/>
          </p:nvPr>
        </p:nvSpPr>
        <p:spPr>
          <a:xfrm>
            <a:off x="0" y="0"/>
            <a:ext cx="3043238" cy="465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010A51-A839-417E-828F-30CDA28FC0BF}" type="datetime1">
              <a:rPr kumimoji="0" lang="en-US"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9/20/2018</a:t>
            </a:fld>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rPr>
              <a:t>Page </a:t>
            </a:r>
            <a:fld id="{EDC14EA9-1EFE-41E1-9A14-102AE98DBB77}" type="slidenum">
              <a:rPr kumimoji="0" lang="en-US" sz="1000" b="1" i="0" u="none" strike="noStrike" kern="1200" cap="none" spc="0" normalizeH="0" baseline="0" noProof="0" smtClean="0">
                <a:ln>
                  <a:noFill/>
                </a:ln>
                <a:solidFill>
                  <a:prstClr val="black"/>
                </a:solidFill>
                <a:effectLst/>
                <a:uLnTx/>
                <a:uFillTx/>
                <a:latin typeface="Segoe UI" pitchFamily="34" charset="0"/>
                <a:ea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000" b="1"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6930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9/20/2018 11:28 AM</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83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482A3-F926-44CC-9F04-2519FAC2F52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696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9/20/2018 11:28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1919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9/20/2018 11:28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36250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9/20/2018 11:28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3249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7313" y="1327150"/>
            <a:ext cx="6362700" cy="357981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698F4-5DC0-4BCF-8796-999FF43F98F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527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9/20/2018 11:28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74710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29049-90AB-4EFC-A7AE-8044AF6E53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7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7313" y="1327150"/>
            <a:ext cx="6362700" cy="357981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698F4-5DC0-4BCF-8796-999FF43F98F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3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A5829CD6-4A23-4AF3-8D21-CA4E1FCC6D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653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9C601B9-5273-467A-8E48-EC9939578C8F}"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9/20/2018 11:28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61059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94D51-55E6-4048-878C-B0EE32C5B645}"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21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94D51-55E6-4048-878C-B0EE32C5B645}"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6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umsplatzhalt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0EAED-70E3-4412-AC3A-B03B1E794738}"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9/20/2018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liennummernplatzhalt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28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1.xml"/><Relationship Id="rId4" Type="http://schemas.openxmlformats.org/officeDocument/2006/relationships/image" Target="../media/image25.pn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Master" Target="../slideMasters/slideMaster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7.jpeg"/><Relationship Id="rId1" Type="http://schemas.openxmlformats.org/officeDocument/2006/relationships/slideMaster" Target="../slideMasters/slideMaster15.xml"/><Relationship Id="rId4" Type="http://schemas.openxmlformats.org/officeDocument/2006/relationships/image" Target="../media/image48.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9.xml"/><Relationship Id="rId5" Type="http://schemas.openxmlformats.org/officeDocument/2006/relationships/image" Target="../media/image62.png"/><Relationship Id="rId4" Type="http://schemas.openxmlformats.org/officeDocument/2006/relationships/image" Target="../media/image61.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3.jpeg"/><Relationship Id="rId1" Type="http://schemas.openxmlformats.org/officeDocument/2006/relationships/slideMaster" Target="../slideMasters/slideMaster19.xml"/><Relationship Id="rId4" Type="http://schemas.openxmlformats.org/officeDocument/2006/relationships/image" Target="../media/image64.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9.xml"/><Relationship Id="rId5" Type="http://schemas.openxmlformats.org/officeDocument/2006/relationships/image" Target="../media/image65.png"/><Relationship Id="rId4" Type="http://schemas.openxmlformats.org/officeDocument/2006/relationships/image" Target="../media/image61.sv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9FF42-D4A6-4AEF-84FB-92D511E0633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46D44AB-A5E2-4C76-B662-40257E25E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B4473A8-C67B-4B07-9CCA-65B09EB1FD66}"/>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5" name="Fußzeilenplatzhalter 4">
            <a:extLst>
              <a:ext uri="{FF2B5EF4-FFF2-40B4-BE49-F238E27FC236}">
                <a16:creationId xmlns:a16="http://schemas.microsoft.com/office/drawing/2014/main" id="{D95DB34A-36BD-48ED-A1EC-19FECCCC86D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5CF7283-BF94-408D-A368-2836626B22A7}"/>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3008921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F7632-5993-42AB-8E90-B93CD19FEC8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35B01AB-C119-4175-867B-F22E1C07C79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1F3A4BF-7D7D-4781-AF64-E80AADC17FC9}"/>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5" name="Fußzeilenplatzhalter 4">
            <a:extLst>
              <a:ext uri="{FF2B5EF4-FFF2-40B4-BE49-F238E27FC236}">
                <a16:creationId xmlns:a16="http://schemas.microsoft.com/office/drawing/2014/main" id="{09C9FB00-14FD-47FC-84EF-D9EF223A4D8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BDE2211-F12B-4637-9674-07630ADC89D7}"/>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1330161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6168889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091670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05"/>
          <a:stretch/>
        </p:blipFill>
        <p:spPr bwMode="ltGray">
          <a:xfrm>
            <a:off x="384191" y="749644"/>
            <a:ext cx="5153080" cy="535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7"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924" fontAlgn="base">
              <a:lnSpc>
                <a:spcPct val="90000"/>
              </a:lnSpc>
              <a:spcBef>
                <a:spcPct val="0"/>
              </a:spcBef>
              <a:spcAft>
                <a:spcPct val="0"/>
              </a:spcAft>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0"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0"/>
            <a:ext cx="5583104" cy="498598"/>
          </a:xfrm>
        </p:spPr>
        <p:txBody>
          <a:bodyPr>
            <a:noAutofit/>
          </a:bodyPr>
          <a:lstStyle>
            <a:lvl1pPr marL="0" indent="0">
              <a:spcBef>
                <a:spcPts val="0"/>
              </a:spcBef>
              <a:buNone/>
              <a:defRPr sz="2800" spc="-70"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673625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192000" cy="6858000"/>
          </a:xfrm>
          <a:prstGeom prst="rect">
            <a:avLst/>
          </a:prstGeom>
          <a:noFill/>
        </p:spPr>
        <p:txBody>
          <a:bodyPr lIns="274320" tIns="274320" rIns="274320">
            <a:noAutofit/>
          </a:bodyPr>
          <a:lstStyle>
            <a:lvl1pPr marL="0" indent="0">
              <a:buNone/>
              <a:defRPr sz="2400"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12596"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5998"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2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29525769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6" y="922639"/>
            <a:ext cx="5025066" cy="5015405"/>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5998" spc="-200" dirty="0">
                <a:gradFill>
                  <a:gsLst>
                    <a:gs pos="100000">
                      <a:schemeClr val="accent1"/>
                    </a:gs>
                    <a:gs pos="0">
                      <a:schemeClr val="accent1"/>
                    </a:gs>
                  </a:gsLst>
                  <a:lin ang="5400000" scaled="0"/>
                </a:gradFill>
              </a:defRPr>
            </a:lvl1pPr>
          </a:lstStyle>
          <a:p>
            <a:pPr marL="0" lvl="0" indent="0" defTabSz="914225"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5" y="4261017"/>
            <a:ext cx="5583104" cy="997196"/>
          </a:xfrm>
        </p:spPr>
        <p:txBody>
          <a:bodyPr>
            <a:spAutoFit/>
          </a:bodyPr>
          <a:lstStyle>
            <a:lvl1pPr marL="0" indent="0" algn="l">
              <a:lnSpc>
                <a:spcPct val="90000"/>
              </a:lnSpc>
              <a:spcBef>
                <a:spcPts val="0"/>
              </a:spcBef>
              <a:buNone/>
              <a:defRPr lang="en-US" sz="3600" kern="1200" spc="-70" baseline="0" dirty="0">
                <a:gradFill>
                  <a:gsLst>
                    <a:gs pos="100000">
                      <a:schemeClr val="bg1"/>
                    </a:gs>
                    <a:gs pos="0">
                      <a:schemeClr val="bg1"/>
                    </a:gs>
                  </a:gsLst>
                  <a:lin ang="5400000" scaled="0"/>
                </a:gradFill>
                <a:latin typeface="+mj-lt"/>
                <a:ea typeface="+mn-ea"/>
                <a:cs typeface="+mn-cs"/>
              </a:defRPr>
            </a:lvl1pPr>
            <a:lvl2pPr marL="457094" indent="0" algn="ctr">
              <a:buNone/>
              <a:defRPr>
                <a:solidFill>
                  <a:schemeClr val="tx1">
                    <a:tint val="75000"/>
                  </a:schemeClr>
                </a:solidFill>
              </a:defRPr>
            </a:lvl2pPr>
            <a:lvl3pPr marL="914188" indent="0" algn="ctr">
              <a:buNone/>
              <a:defRPr>
                <a:solidFill>
                  <a:schemeClr val="tx1">
                    <a:tint val="75000"/>
                  </a:schemeClr>
                </a:solidFill>
              </a:defRPr>
            </a:lvl3pPr>
            <a:lvl4pPr marL="1371282" indent="0" algn="ctr">
              <a:buNone/>
              <a:defRPr>
                <a:solidFill>
                  <a:schemeClr val="tx1">
                    <a:tint val="75000"/>
                  </a:schemeClr>
                </a:solidFill>
              </a:defRPr>
            </a:lvl4pPr>
            <a:lvl5pPr marL="1828376" indent="0" algn="ctr">
              <a:buNone/>
              <a:defRPr>
                <a:solidFill>
                  <a:schemeClr val="tx1">
                    <a:tint val="75000"/>
                  </a:schemeClr>
                </a:solidFill>
              </a:defRPr>
            </a:lvl5pPr>
            <a:lvl6pPr marL="2285470" indent="0" algn="ctr">
              <a:buNone/>
              <a:defRPr>
                <a:solidFill>
                  <a:schemeClr val="tx1">
                    <a:tint val="75000"/>
                  </a:schemeClr>
                </a:solidFill>
              </a:defRPr>
            </a:lvl6pPr>
            <a:lvl7pPr marL="2742563" indent="0" algn="ctr">
              <a:buNone/>
              <a:defRPr>
                <a:solidFill>
                  <a:schemeClr val="tx1">
                    <a:tint val="75000"/>
                  </a:schemeClr>
                </a:solidFill>
              </a:defRPr>
            </a:lvl7pPr>
            <a:lvl8pPr marL="3199657" indent="0" algn="ctr">
              <a:buNone/>
              <a:defRPr>
                <a:solidFill>
                  <a:schemeClr val="tx1">
                    <a:tint val="75000"/>
                  </a:schemeClr>
                </a:solidFill>
              </a:defRPr>
            </a:lvl8pPr>
            <a:lvl9pPr marL="3656751" indent="0" algn="ctr">
              <a:buNone/>
              <a:defRPr>
                <a:solidFill>
                  <a:schemeClr val="tx1">
                    <a:tint val="75000"/>
                  </a:schemeClr>
                </a:solidFill>
              </a:defRPr>
            </a:lvl9pPr>
          </a:lstStyle>
          <a:p>
            <a:pPr marL="0" marR="0" lvl="0" indent="0" algn="l" defTabSz="914188"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5" y="1115080"/>
            <a:ext cx="5583104" cy="2742289"/>
          </a:xfrm>
        </p:spPr>
        <p:txBody>
          <a:bodyPr wrap="square" anchor="b">
            <a:spAutoFit/>
          </a:bodyPr>
          <a:lstStyle>
            <a:lvl1pPr marL="0" indent="0">
              <a:buNone/>
              <a:defRPr sz="6598" spc="-150">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391286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28600"/>
            <a:ext cx="11151917" cy="747897"/>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19248" y="1447799"/>
            <a:ext cx="11151917" cy="2043636"/>
          </a:xfrm>
          <a:prstGeom prst="rect">
            <a:avLst/>
          </a:prstGeom>
        </p:spPr>
        <p:txBody>
          <a:bodyPr/>
          <a:lstStyle>
            <a:lvl1pPr marL="284109" indent="-284109">
              <a:buFont typeface="Wingdings" pitchFamily="2" charset="2"/>
              <a:buChar char=""/>
              <a:defRPr sz="4000"/>
            </a:lvl1pPr>
            <a:lvl2pPr marL="517426" indent="-233318">
              <a:buFont typeface="Wingdings" pitchFamily="2" charset="2"/>
              <a:buChar char=""/>
              <a:defRPr spc="-50" baseline="0">
                <a:latin typeface="+mn-lt"/>
              </a:defRPr>
            </a:lvl2pPr>
            <a:lvl3pPr marL="741221" indent="-223795">
              <a:buFont typeface="Wingdings" pitchFamily="2" charset="2"/>
              <a:buChar char=""/>
              <a:tabLst/>
              <a:defRPr spc="-50" baseline="0">
                <a:latin typeface="+mn-lt"/>
              </a:defRPr>
            </a:lvl3pPr>
            <a:lvl4pPr marL="914225" indent="-173004">
              <a:buFont typeface="Wingdings" pitchFamily="2" charset="2"/>
              <a:buChar char=""/>
              <a:defRPr spc="-50" baseline="0">
                <a:latin typeface="+mn-lt"/>
              </a:defRPr>
            </a:lvl4pPr>
            <a:lvl5pPr marL="1087229" indent="-173004">
              <a:buFont typeface="Wingdings" pitchFamily="2" charset="2"/>
              <a:buChar char=""/>
              <a:tabLst/>
              <a:defRPr spc="-5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3459120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1730" indent="0">
              <a:buNone/>
              <a:defRPr sz="2000" spc="-50" baseline="0">
                <a:gradFill>
                  <a:gsLst>
                    <a:gs pos="100000">
                      <a:schemeClr val="tx1"/>
                    </a:gs>
                    <a:gs pos="6000">
                      <a:schemeClr val="tx1"/>
                    </a:gs>
                  </a:gsLst>
                  <a:lin ang="5400000" scaled="0"/>
                </a:gradFill>
              </a:defRPr>
            </a:lvl3pPr>
            <a:lvl4pPr marL="457112" indent="0">
              <a:buNone/>
              <a:defRPr sz="2000" spc="-50" baseline="0">
                <a:gradFill>
                  <a:gsLst>
                    <a:gs pos="100000">
                      <a:schemeClr val="tx1"/>
                    </a:gs>
                    <a:gs pos="6000">
                      <a:schemeClr val="tx1"/>
                    </a:gs>
                  </a:gsLst>
                  <a:lin ang="5400000" scaled="0"/>
                </a:gradFill>
              </a:defRPr>
            </a:lvl4pPr>
            <a:lvl5pPr marL="693604" indent="0">
              <a:buNone/>
              <a:defRPr sz="2000" spc="-50"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8672882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799"/>
            <a:ext cx="11151917" cy="1975926"/>
          </a:xfrm>
          <a:prstGeom prst="rect">
            <a:avLst/>
          </a:prstGeom>
        </p:spPr>
        <p:txBody>
          <a:bodyPr/>
          <a:lstStyle>
            <a:lvl1pPr marL="0" indent="0">
              <a:spcBef>
                <a:spcPts val="2400"/>
              </a:spcBef>
              <a:buNone/>
              <a:defRPr sz="4000">
                <a:gradFill>
                  <a:gsLst>
                    <a:gs pos="100000">
                      <a:schemeClr val="tx1"/>
                    </a:gs>
                    <a:gs pos="0">
                      <a:schemeClr val="tx1"/>
                    </a:gs>
                  </a:gsLst>
                  <a:lin ang="5400000" scaled="0"/>
                </a:gradFill>
                <a:latin typeface="+mj-lt"/>
              </a:defRPr>
            </a:lvl1pPr>
            <a:lvl2pPr marL="0" indent="0">
              <a:buNone/>
              <a:defRPr sz="2000" spc="-50" baseline="0">
                <a:gradFill>
                  <a:gsLst>
                    <a:gs pos="100000">
                      <a:schemeClr val="tx1"/>
                    </a:gs>
                    <a:gs pos="0">
                      <a:schemeClr val="tx1"/>
                    </a:gs>
                  </a:gsLst>
                  <a:lin ang="5400000" scaled="0"/>
                </a:gradFill>
              </a:defRPr>
            </a:lvl2pPr>
            <a:lvl3pPr marL="231730" indent="0">
              <a:buNone/>
              <a:defRPr sz="2000" spc="-50" baseline="0">
                <a:gradFill>
                  <a:gsLst>
                    <a:gs pos="100000">
                      <a:schemeClr val="tx1"/>
                    </a:gs>
                    <a:gs pos="0">
                      <a:schemeClr val="tx1"/>
                    </a:gs>
                  </a:gsLst>
                  <a:lin ang="5400000" scaled="0"/>
                </a:gradFill>
              </a:defRPr>
            </a:lvl3pPr>
            <a:lvl4pPr marL="457112" indent="0">
              <a:buNone/>
              <a:defRPr sz="2000" spc="-50" baseline="0">
                <a:gradFill>
                  <a:gsLst>
                    <a:gs pos="100000">
                      <a:schemeClr val="tx1"/>
                    </a:gs>
                    <a:gs pos="0">
                      <a:schemeClr val="tx1"/>
                    </a:gs>
                  </a:gsLst>
                  <a:lin ang="5400000" scaled="0"/>
                </a:gradFill>
              </a:defRPr>
            </a:lvl4pPr>
            <a:lvl5pPr marL="693604" indent="0">
              <a:buNone/>
              <a:defRPr sz="2000" spc="-50"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49836160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20835" y="1447800"/>
            <a:ext cx="5396366" cy="2351413"/>
          </a:xfrm>
        </p:spPr>
        <p:txBody>
          <a:bodyPr>
            <a:spAutoFit/>
          </a:bodyPr>
          <a:lstStyle>
            <a:lvl1pPr marL="292044" indent="-292044">
              <a:spcBef>
                <a:spcPts val="1200"/>
              </a:spcBef>
              <a:buClr>
                <a:schemeClr val="tx1"/>
              </a:buClr>
              <a:buFont typeface="Wingdings" pitchFamily="2" charset="2"/>
              <a:buChar char=""/>
              <a:defRPr/>
            </a:lvl1pPr>
            <a:lvl2pPr marL="520600" indent="-228556">
              <a:defRPr sz="2000" spc="-50" baseline="0"/>
            </a:lvl2pPr>
            <a:lvl3pPr marL="685668" indent="-165068">
              <a:tabLst/>
              <a:defRPr sz="2000" spc="-50" baseline="0"/>
            </a:lvl3pPr>
            <a:lvl4pPr marL="863435" indent="-177766">
              <a:defRPr spc="-50" baseline="0"/>
            </a:lvl4pPr>
            <a:lvl5pPr marL="1028502" indent="-165068">
              <a:tabLst/>
              <a:defRPr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279562" y="1447801"/>
            <a:ext cx="5396366" cy="2351413"/>
          </a:xfrm>
        </p:spPr>
        <p:txBody>
          <a:bodyPr>
            <a:spAutoFit/>
          </a:bodyPr>
          <a:lstStyle>
            <a:lvl1pPr marL="339660" indent="-339660">
              <a:spcBef>
                <a:spcPts val="1200"/>
              </a:spcBef>
              <a:buFont typeface="Wingdings" pitchFamily="2" charset="2"/>
              <a:buChar char=""/>
              <a:defRPr lang="en-US" sz="3600" kern="1200" spc="-70" baseline="0" dirty="0" smtClean="0">
                <a:gradFill>
                  <a:gsLst>
                    <a:gs pos="1250">
                      <a:schemeClr val="tx1"/>
                    </a:gs>
                    <a:gs pos="100000">
                      <a:schemeClr val="tx1"/>
                    </a:gs>
                  </a:gsLst>
                  <a:lin ang="5400000" scaled="0"/>
                </a:gradFill>
                <a:latin typeface="+mj-lt"/>
                <a:ea typeface="+mn-ea"/>
                <a:cs typeface="+mn-cs"/>
              </a:defRPr>
            </a:lvl1pPr>
            <a:lvl2pPr marL="634879" indent="-342834">
              <a:defRPr lang="en-US" sz="2000" kern="1200" spc="-50" baseline="0" dirty="0" smtClean="0">
                <a:gradFill>
                  <a:gsLst>
                    <a:gs pos="1250">
                      <a:schemeClr val="tx1"/>
                    </a:gs>
                    <a:gs pos="100000">
                      <a:schemeClr val="tx1"/>
                    </a:gs>
                  </a:gsLst>
                  <a:lin ang="5400000" scaled="0"/>
                </a:gradFill>
                <a:latin typeface="+mn-lt"/>
                <a:ea typeface="+mn-ea"/>
                <a:cs typeface="+mn-cs"/>
              </a:defRPr>
            </a:lvl2pPr>
            <a:lvl3pPr marL="863435" indent="-342834">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28502" indent="-342834">
              <a:defRPr lang="en-US" sz="2000" kern="1200" spc="-50" baseline="0" dirty="0" smtClean="0">
                <a:gradFill>
                  <a:gsLst>
                    <a:gs pos="1250">
                      <a:schemeClr val="tx1"/>
                    </a:gs>
                    <a:gs pos="100000">
                      <a:schemeClr val="tx1"/>
                    </a:gs>
                  </a:gsLst>
                  <a:lin ang="5400000" scaled="0"/>
                </a:gradFill>
                <a:latin typeface="+mn-lt"/>
                <a:ea typeface="+mn-ea"/>
                <a:cs typeface="+mn-cs"/>
              </a:defRPr>
            </a:lvl4pPr>
            <a:lvl5pPr marL="1206268" indent="-342834">
              <a:defRPr lang="en-US" sz="2000" kern="1200" spc="-50" baseline="0" dirty="0">
                <a:gradFill>
                  <a:gsLst>
                    <a:gs pos="1250">
                      <a:schemeClr val="tx1"/>
                    </a:gs>
                    <a:gs pos="100000">
                      <a:schemeClr val="tx1"/>
                    </a:gs>
                  </a:gsLst>
                  <a:lin ang="5400000" scaled="0"/>
                </a:gradFill>
                <a:latin typeface="+mn-lt"/>
                <a:ea typeface="+mn-ea"/>
                <a:cs typeface="+mn-cs"/>
              </a:defRPr>
            </a:lvl5pPr>
          </a:lstStyle>
          <a:p>
            <a:pPr marL="292044" marR="0" lvl="0" indent="-292044" algn="l" defTabSz="914188"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20600" marR="0" lvl="1" indent="-22855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668" marR="0" lvl="2"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435" marR="0" lvl="3" indent="-177766"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502" marR="0" lvl="4" indent="-165068" algn="l" defTabSz="914188"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74664746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spc="-50" baseline="0"/>
            </a:lvl2pPr>
            <a:lvl3pPr marL="233318" indent="0">
              <a:buNone/>
              <a:defRPr sz="2000" spc="-50" baseline="0"/>
            </a:lvl3pPr>
            <a:lvl4pPr marL="457112" indent="0">
              <a:buNone/>
              <a:defRPr sz="2000" spc="-50" baseline="0"/>
            </a:lvl4pPr>
            <a:lvl5pPr marL="693604" indent="0">
              <a:buNone/>
              <a:defRPr sz="2000"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54069942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754C605-12F0-4883-8C42-79320B2EA51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A0C0AC5-DD9D-4A06-9158-57CC86C4172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E6E21E8-5627-4DDA-B5EF-76792C456D12}"/>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5" name="Fußzeilenplatzhalter 4">
            <a:extLst>
              <a:ext uri="{FF2B5EF4-FFF2-40B4-BE49-F238E27FC236}">
                <a16:creationId xmlns:a16="http://schemas.microsoft.com/office/drawing/2014/main" id="{82157D6C-0EEA-4B9A-8BD1-4C4A42692F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BD3D157-3B8B-4FB6-A45B-F60679228222}"/>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28467362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5" y="1447801"/>
            <a:ext cx="5396366"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3318" indent="0">
              <a:buNone/>
              <a:defRPr sz="2000" spc="-50" baseline="0">
                <a:gradFill>
                  <a:gsLst>
                    <a:gs pos="1000">
                      <a:schemeClr val="tx1"/>
                    </a:gs>
                    <a:gs pos="98000">
                      <a:schemeClr val="tx1"/>
                    </a:gs>
                  </a:gsLst>
                  <a:lin ang="5400000" scaled="0"/>
                </a:gradFill>
              </a:defRPr>
            </a:lvl3pPr>
            <a:lvl4pPr marL="457112" indent="0">
              <a:buNone/>
              <a:defRPr sz="2000" spc="-50" baseline="0">
                <a:gradFill>
                  <a:gsLst>
                    <a:gs pos="1000">
                      <a:schemeClr val="tx1"/>
                    </a:gs>
                    <a:gs pos="98000">
                      <a:schemeClr val="tx1"/>
                    </a:gs>
                  </a:gsLst>
                  <a:lin ang="5400000" scaled="0"/>
                </a:gradFill>
              </a:defRPr>
            </a:lvl4pPr>
            <a:lvl5pPr marL="693604" indent="0">
              <a:buNone/>
              <a:defRPr sz="2000" spc="-50"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2" y="1447801"/>
            <a:ext cx="5396366" cy="2462213"/>
          </a:xfrm>
        </p:spPr>
        <p:txBody>
          <a:bodyPr/>
          <a:lstStyle>
            <a:lvl1pPr marL="0" indent="0">
              <a:spcBef>
                <a:spcPts val="1200"/>
              </a:spcBef>
              <a:buNone/>
              <a:defRPr lang="en-US" sz="4000" kern="1200" spc="-70" baseline="0" dirty="0" smtClean="0">
                <a:gradFill>
                  <a:gsLst>
                    <a:gs pos="1000">
                      <a:schemeClr val="tx1"/>
                    </a:gs>
                    <a:gs pos="98000">
                      <a:schemeClr val="tx1"/>
                    </a:gs>
                  </a:gsLst>
                  <a:lin ang="5400000" scaled="0"/>
                </a:gradFill>
                <a:latin typeface="+mj-lt"/>
                <a:ea typeface="+mn-ea"/>
                <a:cs typeface="+mn-cs"/>
              </a:defRPr>
            </a:lvl1pPr>
            <a:lvl2pPr marL="3174"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3318"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028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4pPr>
            <a:lvl5pPr marL="687256" marR="0" indent="0" algn="l" defTabSz="914188"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14188"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82764257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16854361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447269" y="6429376"/>
            <a:ext cx="228660" cy="127151"/>
          </a:xfrm>
          <a:prstGeom prst="rect">
            <a:avLst/>
          </a:prstGeom>
        </p:spPr>
        <p:txBody>
          <a:bodyPr/>
          <a:lstStyle/>
          <a:p>
            <a:pPr defTabSz="914367">
              <a:lnSpc>
                <a:spcPct val="90000"/>
              </a:lnSpc>
            </a:pPr>
            <a:fld id="{1BC86A1F-E589-44B2-A543-2EC98F5547A7}" type="slidenum">
              <a:rPr lang="de-DE" smtClean="0">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43625717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p:cNvSpPr/>
          <p:nvPr userDrawn="1"/>
        </p:nvSpPr>
        <p:spPr bwMode="hidden">
          <a:xfrm>
            <a:off x="1" y="1155941"/>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4"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18453" y="1447800"/>
            <a:ext cx="11155093" cy="1988237"/>
          </a:xfrm>
        </p:spPr>
        <p:txBody>
          <a:bodyPr/>
          <a:lstStyle>
            <a:lvl1pPr marL="0" indent="0">
              <a:buNone/>
              <a:defRPr sz="3200">
                <a:gradFill>
                  <a:gsLst>
                    <a:gs pos="1250">
                      <a:schemeClr val="tx1"/>
                    </a:gs>
                    <a:gs pos="100000">
                      <a:schemeClr val="tx1"/>
                    </a:gs>
                  </a:gsLst>
                  <a:lin ang="5400000" scaled="0"/>
                </a:gradFill>
                <a:latin typeface="Consolas" pitchFamily="49" charset="0"/>
                <a:cs typeface="Consolas" pitchFamily="49" charset="0"/>
              </a:defRPr>
            </a:lvl1pPr>
            <a:lvl2pPr marL="339660" indent="0">
              <a:buNone/>
              <a:defRPr>
                <a:gradFill>
                  <a:gsLst>
                    <a:gs pos="1250">
                      <a:schemeClr val="tx1"/>
                    </a:gs>
                    <a:gs pos="100000">
                      <a:schemeClr val="tx1"/>
                    </a:gs>
                  </a:gsLst>
                  <a:lin ang="5400000" scaled="0"/>
                </a:gradFill>
                <a:latin typeface="Consolas" pitchFamily="49" charset="0"/>
                <a:cs typeface="Consolas" pitchFamily="49" charset="0"/>
              </a:defRPr>
            </a:lvl2pPr>
            <a:lvl3pPr marL="572978" indent="0">
              <a:buNone/>
              <a:defRPr>
                <a:gradFill>
                  <a:gsLst>
                    <a:gs pos="1250">
                      <a:schemeClr val="tx1"/>
                    </a:gs>
                    <a:gs pos="100000">
                      <a:schemeClr val="tx1"/>
                    </a:gs>
                  </a:gsLst>
                  <a:lin ang="5400000" scaled="0"/>
                </a:gradFill>
                <a:latin typeface="Consolas" pitchFamily="49" charset="0"/>
                <a:cs typeface="Consolas" pitchFamily="49" charset="0"/>
              </a:defRPr>
            </a:lvl3pPr>
            <a:lvl4pPr marL="798359" indent="0">
              <a:buNone/>
              <a:defRPr>
                <a:gradFill>
                  <a:gsLst>
                    <a:gs pos="1250">
                      <a:schemeClr val="tx1"/>
                    </a:gs>
                    <a:gs pos="100000">
                      <a:schemeClr val="tx1"/>
                    </a:gs>
                  </a:gsLst>
                  <a:lin ang="5400000" scaled="0"/>
                </a:gradFill>
                <a:latin typeface="Consolas" pitchFamily="49" charset="0"/>
                <a:cs typeface="Consolas" pitchFamily="49" charset="0"/>
              </a:defRPr>
            </a:lvl4pPr>
            <a:lvl5pPr marL="1030090"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48171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96589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5"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834" indent="-34283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529"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225" indent="-285695">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781"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337" indent="-2285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43351904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8"/>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0"/>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4"/>
          </p:nvPr>
        </p:nvSpPr>
        <p:spPr>
          <a:xfrm>
            <a:off x="11447269" y="6429375"/>
            <a:ext cx="228660" cy="124650"/>
          </a:xfrm>
          <a:prstGeom prst="rect">
            <a:avLst/>
          </a:prstGeom>
          <a:noFill/>
        </p:spPr>
        <p:txBody>
          <a:bodyPr wrap="square" lIns="0" tIns="0" rIns="0" bIns="0" rtlCol="0">
            <a:spAutoFit/>
          </a:bodyPr>
          <a:lstStyle>
            <a:lvl1pPr algn="l">
              <a:defRPr lang="en-US" sz="900" spc="-20" baseline="0" smtClean="0">
                <a:gradFill>
                  <a:gsLst>
                    <a:gs pos="0">
                      <a:schemeClr val="tx1"/>
                    </a:gs>
                    <a:gs pos="100000">
                      <a:schemeClr val="tx1"/>
                    </a:gs>
                  </a:gsLst>
                  <a:lin ang="5400000" scaled="0"/>
                </a:gradFill>
              </a:defRPr>
            </a:lvl1pPr>
          </a:lstStyle>
          <a:p>
            <a:pPr defTabSz="914367">
              <a:lnSpc>
                <a:spcPct val="90000"/>
              </a:lnSpc>
            </a:pPr>
            <a:fld id="{1BC86A1F-E589-44B2-A543-2EC98F5547A7}" type="slidenum">
              <a:rPr lang="de-DE">
                <a:gradFill>
                  <a:gsLst>
                    <a:gs pos="0">
                      <a:srgbClr val="505050"/>
                    </a:gs>
                    <a:gs pos="100000">
                      <a:srgbClr val="505050"/>
                    </a:gs>
                  </a:gsLst>
                  <a:lin ang="5400000" scaled="0"/>
                </a:gradFill>
              </a:rPr>
              <a:pPr defTabSz="914367">
                <a:lnSpc>
                  <a:spcPct val="90000"/>
                </a:lnSpc>
              </a:pPr>
              <a:t>‹Nr.›</a:t>
            </a:fld>
            <a:endParaRPr lang="de-DE"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8936940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5" y="3877271"/>
            <a:ext cx="6273419"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5" y="2075840"/>
            <a:ext cx="9860609"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556524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41"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4" y="2084187"/>
            <a:ext cx="8964185"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
        <p:nvSpPr>
          <p:cNvPr id="5" name="Text Placeholder 4"/>
          <p:cNvSpPr>
            <a:spLocks noGrp="1"/>
          </p:cNvSpPr>
          <p:nvPr>
            <p:ph type="body" sz="quarter" idx="12" hasCustomPrompt="1"/>
          </p:nvPr>
        </p:nvSpPr>
        <p:spPr>
          <a:xfrm>
            <a:off x="269301" y="3878584"/>
            <a:ext cx="8964187"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125747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241"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304" y="2081654"/>
            <a:ext cx="8964185"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4" y="3877286"/>
            <a:ext cx="8964185"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49817" y="471134"/>
            <a:ext cx="2507472" cy="537212"/>
          </a:xfrm>
          <a:prstGeom prst="rect">
            <a:avLst/>
          </a:prstGeom>
        </p:spPr>
      </p:pic>
    </p:spTree>
    <p:extLst>
      <p:ext uri="{BB962C8B-B14F-4D97-AF65-F5344CB8AC3E}">
        <p14:creationId xmlns:p14="http://schemas.microsoft.com/office/powerpoint/2010/main" val="4107648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620DE-9925-47E3-AE77-2958EAF93EF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CF3C895-78B9-440F-B931-BBEB1A091B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2A6601B-4D03-46B9-A52F-897C0B8BDF11}"/>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5" name="Fußzeilenplatzhalter 4">
            <a:extLst>
              <a:ext uri="{FF2B5EF4-FFF2-40B4-BE49-F238E27FC236}">
                <a16:creationId xmlns:a16="http://schemas.microsoft.com/office/drawing/2014/main" id="{5D8A3962-277D-4DDA-8B1E-4B1BB52B130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EDBDFCF-B96B-4AF1-A6CF-0774D3F7D47F}"/>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32427097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4 for external audiences">
    <p:bg>
      <p:bgPr>
        <a:solidFill>
          <a:srgbClr val="0072C6"/>
        </a:solidFill>
        <a:effectLst/>
      </p:bgPr>
    </p:bg>
    <p:spTree>
      <p:nvGrpSpPr>
        <p:cNvPr id="1" name=""/>
        <p:cNvGrpSpPr/>
        <p:nvPr/>
      </p:nvGrpSpPr>
      <p:grpSpPr>
        <a:xfrm>
          <a:off x="0" y="0"/>
          <a:ext cx="0" cy="0"/>
          <a:chOff x="0" y="0"/>
          <a:chExt cx="0" cy="0"/>
        </a:xfrm>
      </p:grpSpPr>
      <p:sp>
        <p:nvSpPr>
          <p:cNvPr id="20" name="Rectangle 19"/>
          <p:cNvSpPr/>
          <p:nvPr userDrawn="1"/>
        </p:nvSpPr>
        <p:spPr bwMode="gray">
          <a:xfrm>
            <a:off x="269245" y="2084172"/>
            <a:ext cx="7171398" cy="4482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3" y="3880391"/>
            <a:ext cx="7172955" cy="1699713"/>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a:p>
            <a:pPr lvl="0"/>
            <a:r>
              <a:rPr lang="en-US" dirty="0"/>
              <a:t>Title</a:t>
            </a:r>
          </a:p>
          <a:p>
            <a:pPr lvl="0"/>
            <a:r>
              <a:rPr lang="en-US" dirty="0"/>
              <a:t>OEM</a:t>
            </a:r>
          </a:p>
        </p:txBody>
      </p:sp>
      <p:grpSp>
        <p:nvGrpSpPr>
          <p:cNvPr id="12" name="Group 11"/>
          <p:cNvGrpSpPr/>
          <p:nvPr userDrawn="1"/>
        </p:nvGrpSpPr>
        <p:grpSpPr>
          <a:xfrm>
            <a:off x="9567341" y="-1"/>
            <a:ext cx="2624659" cy="5486400"/>
            <a:chOff x="6402831" y="-793687"/>
            <a:chExt cx="3430041" cy="7168901"/>
          </a:xfrm>
        </p:grpSpPr>
        <p:pic>
          <p:nvPicPr>
            <p:cNvPr id="14" name="Picture 2" descr="C:\Users\ADI\Pictures\People_images\MSC12_Marissa_002.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402832" y="998538"/>
              <a:ext cx="3430038"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DI\Pictures\People_images\MSC12_Jackie_001.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6402831" y="-793687"/>
              <a:ext cx="3430039"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I\Pictures\People_images\MSC12_Arthur_001.jpg"/>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6402831" y="2790764"/>
              <a:ext cx="3430041"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I\Pictures\People_images\WIN12_Anthony_07.jpg"/>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6402831" y="4582989"/>
              <a:ext cx="3430041" cy="17922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C:\Users\ADI\Pictures\People_images\Picture1a.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9567352" y="5486399"/>
            <a:ext cx="262465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bwMode="invGray">
          <a:xfrm>
            <a:off x="448591" y="452465"/>
            <a:ext cx="1613505" cy="345685"/>
          </a:xfrm>
          <a:prstGeom prst="rect">
            <a:avLst/>
          </a:prstGeom>
        </p:spPr>
      </p:pic>
    </p:spTree>
    <p:extLst>
      <p:ext uri="{BB962C8B-B14F-4D97-AF65-F5344CB8AC3E}">
        <p14:creationId xmlns:p14="http://schemas.microsoft.com/office/powerpoint/2010/main" val="3704858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3" y="1187644"/>
            <a:ext cx="9860609"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7"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6" y="387728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79819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3" y="1187644"/>
            <a:ext cx="9860609"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7"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3518503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78253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183302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636922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41" indent="0">
              <a:buNone/>
              <a:defRPr/>
            </a:lvl3pPr>
            <a:lvl4pPr marL="448081" indent="0">
              <a:buNone/>
              <a:defRPr/>
            </a:lvl4pPr>
            <a:lvl5pPr marL="67212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75164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3132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41" indent="0">
              <a:buNone/>
              <a:defRPr/>
            </a:lvl3pPr>
            <a:lvl4pPr marL="448081" indent="0">
              <a:buNone/>
              <a:defRPr/>
            </a:lvl4pPr>
            <a:lvl5pPr marL="67212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16148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6"/>
            <a:ext cx="11653523" cy="199771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980254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6"/>
            <a:ext cx="11653523" cy="199771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95379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55039-CB79-4DA4-9548-C0935BCADF4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D315CCA-DC22-4DA8-98FB-06F22602733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E534A57-D3C3-4FE9-B38D-E51819CD1B31}"/>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5" name="Fußzeilenplatzhalter 4">
            <a:extLst>
              <a:ext uri="{FF2B5EF4-FFF2-40B4-BE49-F238E27FC236}">
                <a16:creationId xmlns:a16="http://schemas.microsoft.com/office/drawing/2014/main" id="{3507352E-B03E-4C6F-978A-FD2F1D99913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8AA0111-E3E5-4EF4-A1E6-09FFDC7255CA}"/>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12307133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79"/>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885779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79"/>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84710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486578"/>
          </a:xfrm>
        </p:spPr>
        <p:txBody>
          <a:bodyPr wrap="square">
            <a:spAutoFit/>
          </a:bodyPr>
          <a:lstStyle>
            <a:lvl1pPr marL="281607" indent="-281607">
              <a:spcBef>
                <a:spcPts val="1200"/>
              </a:spcBef>
              <a:buClr>
                <a:schemeClr val="tx1"/>
              </a:buClr>
              <a:buFont typeface="Arial" pitchFamily="34" charset="0"/>
              <a:buChar char="•"/>
              <a:defRPr sz="3529"/>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83"/>
            <a:ext cx="5378548" cy="2486578"/>
          </a:xfrm>
        </p:spPr>
        <p:txBody>
          <a:bodyPr wrap="square">
            <a:spAutoFit/>
          </a:bodyPr>
          <a:lstStyle>
            <a:lvl1pPr marL="281607" indent="-281607">
              <a:spcBef>
                <a:spcPts val="1200"/>
              </a:spcBef>
              <a:buClr>
                <a:schemeClr val="tx1"/>
              </a:buClr>
              <a:buFont typeface="Arial" pitchFamily="34" charset="0"/>
              <a:buChar char="•"/>
              <a:defRPr sz="3529"/>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364629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486578"/>
          </a:xfrm>
        </p:spPr>
        <p:txBody>
          <a:bodyPr wrap="square">
            <a:spAutoFit/>
          </a:bodyPr>
          <a:lstStyle>
            <a:lvl1pPr marL="281607" indent="-28160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83"/>
            <a:ext cx="5378548" cy="2486578"/>
          </a:xfrm>
        </p:spPr>
        <p:txBody>
          <a:bodyPr wrap="square">
            <a:spAutoFit/>
          </a:bodyPr>
          <a:lstStyle>
            <a:lvl1pPr marL="281607" indent="-28160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46940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023569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32601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192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118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8904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7"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3875"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5" y="1197331"/>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642"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49"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3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87287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A6535-4B7A-495E-87EA-DE6862A071F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D5F6D9B-2A18-4C41-9B78-8694DFA2E9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94F0151-9906-4223-9154-2796A95923A9}"/>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5" name="Fußzeilenplatzhalter 4">
            <a:extLst>
              <a:ext uri="{FF2B5EF4-FFF2-40B4-BE49-F238E27FC236}">
                <a16:creationId xmlns:a16="http://schemas.microsoft.com/office/drawing/2014/main" id="{3DBAB350-CB5E-45D3-8155-02094686306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EF0660-98AA-4CD6-9032-F3EAB416DCC7}"/>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27952358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19" indent="-284719">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02" indent="-275384">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21" indent="-284719">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61" indent="-22404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01" indent="-22404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700296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5" y="3877271"/>
            <a:ext cx="6273419"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5" y="2075840"/>
            <a:ext cx="9860609"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336932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41"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4" y="2084187"/>
            <a:ext cx="8964185"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
        <p:nvSpPr>
          <p:cNvPr id="5" name="Text Placeholder 4"/>
          <p:cNvSpPr>
            <a:spLocks noGrp="1"/>
          </p:cNvSpPr>
          <p:nvPr>
            <p:ph type="body" sz="quarter" idx="12" hasCustomPrompt="1"/>
          </p:nvPr>
        </p:nvSpPr>
        <p:spPr>
          <a:xfrm>
            <a:off x="269301" y="3878584"/>
            <a:ext cx="8964187"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62003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241"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304" y="2081654"/>
            <a:ext cx="8964185"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4" y="3877286"/>
            <a:ext cx="8964185"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34"/>
            <a:ext cx="2507472" cy="537212"/>
          </a:xfrm>
          <a:prstGeom prst="rect">
            <a:avLst/>
          </a:prstGeom>
        </p:spPr>
      </p:pic>
    </p:spTree>
    <p:extLst>
      <p:ext uri="{BB962C8B-B14F-4D97-AF65-F5344CB8AC3E}">
        <p14:creationId xmlns:p14="http://schemas.microsoft.com/office/powerpoint/2010/main" val="2966046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4 for external audiences">
    <p:bg>
      <p:bgPr>
        <a:solidFill>
          <a:srgbClr val="0072C6"/>
        </a:solidFill>
        <a:effectLst/>
      </p:bgPr>
    </p:bg>
    <p:spTree>
      <p:nvGrpSpPr>
        <p:cNvPr id="1" name=""/>
        <p:cNvGrpSpPr/>
        <p:nvPr/>
      </p:nvGrpSpPr>
      <p:grpSpPr>
        <a:xfrm>
          <a:off x="0" y="0"/>
          <a:ext cx="0" cy="0"/>
          <a:chOff x="0" y="0"/>
          <a:chExt cx="0" cy="0"/>
        </a:xfrm>
      </p:grpSpPr>
      <p:sp>
        <p:nvSpPr>
          <p:cNvPr id="20" name="Rectangle 19"/>
          <p:cNvSpPr/>
          <p:nvPr userDrawn="1"/>
        </p:nvSpPr>
        <p:spPr bwMode="gray">
          <a:xfrm>
            <a:off x="269245" y="2084172"/>
            <a:ext cx="7171398" cy="4482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3"/>
            <a:ext cx="7172955"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3" y="3880391"/>
            <a:ext cx="7172955" cy="1699713"/>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a:p>
            <a:pPr lvl="0"/>
            <a:r>
              <a:rPr lang="en-US" dirty="0"/>
              <a:t>Title</a:t>
            </a:r>
          </a:p>
          <a:p>
            <a:pPr lvl="0"/>
            <a:r>
              <a:rPr lang="en-US" dirty="0"/>
              <a:t>OEM</a:t>
            </a:r>
          </a:p>
        </p:txBody>
      </p:sp>
      <p:grpSp>
        <p:nvGrpSpPr>
          <p:cNvPr id="12" name="Group 11"/>
          <p:cNvGrpSpPr/>
          <p:nvPr userDrawn="1"/>
        </p:nvGrpSpPr>
        <p:grpSpPr>
          <a:xfrm>
            <a:off x="9567341" y="-1"/>
            <a:ext cx="2624659" cy="5486400"/>
            <a:chOff x="6402831" y="-793687"/>
            <a:chExt cx="3430041" cy="7168901"/>
          </a:xfrm>
        </p:grpSpPr>
        <p:pic>
          <p:nvPicPr>
            <p:cNvPr id="14" name="Picture 2" descr="C:\Users\ADI\Pictures\People_images\MSC12_Marissa_002.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02832" y="998538"/>
              <a:ext cx="3430038"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DI\Pictures\People_images\MSC12_Jackie_001.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402831" y="-793687"/>
              <a:ext cx="3430039"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I\Pictures\People_images\MSC12_Arthur_001.jpg"/>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402831" y="2790764"/>
              <a:ext cx="3430041"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I\Pictures\People_images\WIN12_Anthony_07.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402831" y="4582989"/>
              <a:ext cx="3430041" cy="17922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C:\Users\ADI\Pictures\People_images\Picture1a.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9567352" y="5486399"/>
            <a:ext cx="262465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bwMode="invGray">
          <a:xfrm>
            <a:off x="448591" y="452465"/>
            <a:ext cx="1613505" cy="345685"/>
          </a:xfrm>
          <a:prstGeom prst="rect">
            <a:avLst/>
          </a:prstGeom>
        </p:spPr>
      </p:pic>
    </p:spTree>
    <p:extLst>
      <p:ext uri="{BB962C8B-B14F-4D97-AF65-F5344CB8AC3E}">
        <p14:creationId xmlns:p14="http://schemas.microsoft.com/office/powerpoint/2010/main" val="36255938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3" y="1187644"/>
            <a:ext cx="9860609"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7"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6" y="387728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57279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3" y="1187644"/>
            <a:ext cx="9860609"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75"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7"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819852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515399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016943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2"/>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178259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8BB73-A302-4FE9-AE65-27E6F490A7F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417A20-E741-41BF-ABE8-F7815DB4DF3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05C4B7D-30A4-4941-A453-178E471F6C5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AE987F8-81EF-4C11-B059-2EBA7A7F8F4C}"/>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6" name="Fußzeilenplatzhalter 5">
            <a:extLst>
              <a:ext uri="{FF2B5EF4-FFF2-40B4-BE49-F238E27FC236}">
                <a16:creationId xmlns:a16="http://schemas.microsoft.com/office/drawing/2014/main" id="{468497C4-E242-4561-B7D2-3EA532E573C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DDE2581-DBD1-45B5-9013-C99DCE9F4D11}"/>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27891047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41" indent="0">
              <a:buNone/>
              <a:defRPr/>
            </a:lvl3pPr>
            <a:lvl4pPr marL="448081" indent="0">
              <a:buNone/>
              <a:defRPr/>
            </a:lvl4pPr>
            <a:lvl5pPr marL="67212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202451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3132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41" indent="0">
              <a:buNone/>
              <a:defRPr/>
            </a:lvl3pPr>
            <a:lvl4pPr marL="448081" indent="0">
              <a:buNone/>
              <a:defRPr/>
            </a:lvl4pPr>
            <a:lvl5pPr marL="67212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374761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6"/>
            <a:ext cx="11653523" cy="199771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466984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86"/>
            <a:ext cx="11653523" cy="199771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398994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79"/>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324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79"/>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53" indent="0">
              <a:buNone/>
              <a:tabLst/>
              <a:defRPr sz="1961"/>
            </a:lvl3pPr>
            <a:lvl4pPr marL="451192" indent="0">
              <a:buNone/>
              <a:defRPr/>
            </a:lvl4pPr>
            <a:lvl5pPr marL="67212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399952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486578"/>
          </a:xfrm>
        </p:spPr>
        <p:txBody>
          <a:bodyPr wrap="square">
            <a:spAutoFit/>
          </a:bodyPr>
          <a:lstStyle>
            <a:lvl1pPr marL="281607" indent="-281607">
              <a:spcBef>
                <a:spcPts val="1200"/>
              </a:spcBef>
              <a:buClr>
                <a:schemeClr val="tx1"/>
              </a:buClr>
              <a:buFont typeface="Arial" pitchFamily="34" charset="0"/>
              <a:buChar char="•"/>
              <a:defRPr sz="3529"/>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83"/>
            <a:ext cx="5378548" cy="2486578"/>
          </a:xfrm>
        </p:spPr>
        <p:txBody>
          <a:bodyPr wrap="square">
            <a:spAutoFit/>
          </a:bodyPr>
          <a:lstStyle>
            <a:lvl1pPr marL="281607" indent="-281607">
              <a:spcBef>
                <a:spcPts val="1200"/>
              </a:spcBef>
              <a:buClr>
                <a:schemeClr val="tx1"/>
              </a:buClr>
              <a:buFont typeface="Arial" pitchFamily="34" charset="0"/>
              <a:buChar char="•"/>
              <a:defRPr sz="3529"/>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291356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486578"/>
          </a:xfrm>
        </p:spPr>
        <p:txBody>
          <a:bodyPr wrap="square">
            <a:spAutoFit/>
          </a:bodyPr>
          <a:lstStyle>
            <a:lvl1pPr marL="281607" indent="-28160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1" y="1189183"/>
            <a:ext cx="5378548" cy="2486578"/>
          </a:xfrm>
        </p:spPr>
        <p:txBody>
          <a:bodyPr wrap="square">
            <a:spAutoFit/>
          </a:bodyPr>
          <a:lstStyle>
            <a:lvl1pPr marL="281607" indent="-28160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72" indent="-228544">
              <a:defRPr sz="2353"/>
            </a:lvl2pPr>
            <a:lvl3pPr marL="685632" indent="-165059">
              <a:tabLst/>
              <a:defRPr sz="1961"/>
            </a:lvl3pPr>
            <a:lvl4pPr marL="863386" indent="-177754">
              <a:defRPr/>
            </a:lvl4pPr>
            <a:lvl5pPr marL="1028447" indent="-16505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239730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078501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8864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93445-7FAA-4583-A22A-304BEA5D580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4E4DAE9-8CA1-476B-B601-A2EA38BCE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C696A38-1042-43E7-9878-9FD1CA87363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A1DA85C-0EA3-4E81-940B-E1CA5F464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DFC3170-441F-4B73-9F2D-73C5BD3FCC9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402FC4D-81F9-40E4-96BC-F8CC592E7401}"/>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8" name="Fußzeilenplatzhalter 7">
            <a:extLst>
              <a:ext uri="{FF2B5EF4-FFF2-40B4-BE49-F238E27FC236}">
                <a16:creationId xmlns:a16="http://schemas.microsoft.com/office/drawing/2014/main" id="{4BE1C4DA-EC37-418B-9EA2-5D4AE6CE8D8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4B8A82C-8BB5-43A6-93C1-45E0FF0BDA4C}"/>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20008629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996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770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6594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7"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3875"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5" y="1197331"/>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642"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49"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3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407126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19" indent="-284719">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02" indent="-275384">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21" indent="-284719">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61" indent="-22404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01" indent="-22404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1456860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ext 1 column">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lgn="l">
              <a:defRPr/>
            </a:lvl1pPr>
          </a:lstStyle>
          <a:p>
            <a:r>
              <a:rPr lang="de-DE" noProof="0" dirty="0"/>
              <a:t>Mastertitelformat bearbeiten</a:t>
            </a:r>
            <a:endParaRPr lang="en-US" noProof="0" dirty="0"/>
          </a:p>
        </p:txBody>
      </p:sp>
      <p:sp>
        <p:nvSpPr>
          <p:cNvPr id="10" name="Text Placeholder 9"/>
          <p:cNvSpPr>
            <a:spLocks noGrp="1"/>
          </p:cNvSpPr>
          <p:nvPr>
            <p:ph type="body" sz="quarter" idx="10"/>
          </p:nvPr>
        </p:nvSpPr>
        <p:spPr bwMode="gray">
          <a:xfrm>
            <a:off x="334434" y="1316567"/>
            <a:ext cx="11523133" cy="2001061"/>
          </a:xfrm>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Tree>
    <p:extLst>
      <p:ext uri="{BB962C8B-B14F-4D97-AF65-F5344CB8AC3E}">
        <p14:creationId xmlns:p14="http://schemas.microsoft.com/office/powerpoint/2010/main" val="2557059976"/>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0221384" y="6061767"/>
            <a:ext cx="1522404" cy="326167"/>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9860" y="484298"/>
            <a:ext cx="7002045" cy="1344828"/>
          </a:xfrm>
          <a:prstGeom prst="rect">
            <a:avLst/>
          </a:prstGeom>
        </p:spPr>
      </p:pic>
    </p:spTree>
    <p:extLst>
      <p:ext uri="{BB962C8B-B14F-4D97-AF65-F5344CB8AC3E}">
        <p14:creationId xmlns:p14="http://schemas.microsoft.com/office/powerpoint/2010/main" val="2485216868"/>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4" y="4309989"/>
            <a:ext cx="12188887" cy="2551127"/>
          </a:xfrm>
          <a:prstGeom prst="rect">
            <a:avLst/>
          </a:prstGeom>
          <a:solidFill>
            <a:srgbClr val="4DA0E2"/>
          </a:solidFill>
          <a:ln>
            <a:noFill/>
          </a:ln>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7"/>
          <p:cNvSpPr>
            <a:spLocks noChangeArrowheads="1"/>
          </p:cNvSpPr>
          <p:nvPr userDrawn="1"/>
        </p:nvSpPr>
        <p:spPr bwMode="auto">
          <a:xfrm>
            <a:off x="2" y="5729528"/>
            <a:ext cx="12188888" cy="1131586"/>
          </a:xfrm>
          <a:prstGeom prst="rect">
            <a:avLst/>
          </a:prstGeom>
          <a:solidFill>
            <a:srgbClr val="00188F"/>
          </a:solidFill>
          <a:ln>
            <a:noFill/>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 name="Rectangle 8"/>
          <p:cNvSpPr>
            <a:spLocks noChangeArrowheads="1"/>
          </p:cNvSpPr>
          <p:nvPr userDrawn="1"/>
        </p:nvSpPr>
        <p:spPr bwMode="auto">
          <a:xfrm>
            <a:off x="3114" y="3343393"/>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tangle 12"/>
          <p:cNvSpPr/>
          <p:nvPr userDrawn="1"/>
        </p:nvSpPr>
        <p:spPr bwMode="white">
          <a:xfrm>
            <a:off x="0" y="-312"/>
            <a:ext cx="12191377" cy="685862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a:t>Presentation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49322" y="6061767"/>
            <a:ext cx="1522404" cy="326167"/>
          </a:xfrm>
          <a:prstGeom prst="rect">
            <a:avLst/>
          </a:prstGeom>
        </p:spPr>
      </p:pic>
      <p:sp>
        <p:nvSpPr>
          <p:cNvPr id="8" name="Rectangle 6"/>
          <p:cNvSpPr>
            <a:spLocks noChangeArrowheads="1"/>
          </p:cNvSpPr>
          <p:nvPr userDrawn="1"/>
        </p:nvSpPr>
        <p:spPr bwMode="auto">
          <a:xfrm>
            <a:off x="3114" y="4309989"/>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
        <p:nvSpPr>
          <p:cNvPr id="17" name="Text Placeholder 16"/>
          <p:cNvSpPr>
            <a:spLocks noGrp="1"/>
          </p:cNvSpPr>
          <p:nvPr>
            <p:ph type="body" sz="quarter" idx="13" hasCustomPrompt="1"/>
          </p:nvPr>
        </p:nvSpPr>
        <p:spPr>
          <a:xfrm>
            <a:off x="269239" y="291070"/>
            <a:ext cx="3585699" cy="452654"/>
          </a:xfrm>
        </p:spPr>
        <p:txBody>
          <a:bodyPr/>
          <a:lstStyle>
            <a:lvl1pPr marL="0" indent="0">
              <a:buNone/>
              <a:defRPr sz="1961">
                <a:latin typeface="+mn-lt"/>
              </a:defRPr>
            </a:lvl1pPr>
            <a:lvl2pPr marL="336080" indent="0">
              <a:buNone/>
              <a:defRPr sz="1961"/>
            </a:lvl2pPr>
            <a:lvl3pPr marL="560134" indent="0">
              <a:buNone/>
              <a:defRPr sz="1961"/>
            </a:lvl3pPr>
            <a:lvl4pPr marL="784187" indent="0">
              <a:buNone/>
              <a:defRPr sz="1961"/>
            </a:lvl4pPr>
            <a:lvl5pPr marL="1008241" indent="0">
              <a:buNone/>
              <a:defRPr sz="1961"/>
            </a:lvl5pPr>
          </a:lstStyle>
          <a:p>
            <a:pPr lvl="0"/>
            <a:r>
              <a:rPr lang="en-US"/>
              <a:t>Session Code</a:t>
            </a:r>
          </a:p>
        </p:txBody>
      </p:sp>
      <p:sp>
        <p:nvSpPr>
          <p:cNvPr id="15" name="Text Placeholder 16"/>
          <p:cNvSpPr>
            <a:spLocks noGrp="1"/>
          </p:cNvSpPr>
          <p:nvPr>
            <p:ph type="body" sz="quarter" idx="14" hasCustomPrompt="1"/>
          </p:nvPr>
        </p:nvSpPr>
        <p:spPr>
          <a:xfrm>
            <a:off x="8337065" y="291070"/>
            <a:ext cx="3585699" cy="452654"/>
          </a:xfrm>
        </p:spPr>
        <p:txBody>
          <a:bodyPr/>
          <a:lstStyle>
            <a:lvl1pPr marL="0" indent="0" algn="r">
              <a:buNone/>
              <a:defRPr sz="1961">
                <a:latin typeface="+mn-lt"/>
              </a:defRPr>
            </a:lvl1pPr>
            <a:lvl2pPr marL="336080" indent="0">
              <a:buNone/>
              <a:defRPr sz="1961"/>
            </a:lvl2pPr>
            <a:lvl3pPr marL="560134" indent="0">
              <a:buNone/>
              <a:defRPr sz="1961"/>
            </a:lvl3pPr>
            <a:lvl4pPr marL="784187" indent="0">
              <a:buNone/>
              <a:defRPr sz="1961"/>
            </a:lvl4pPr>
            <a:lvl5pPr marL="1008241" indent="0">
              <a:buNone/>
              <a:defRPr sz="1961"/>
            </a:lvl5pPr>
          </a:lstStyle>
          <a:p>
            <a:pPr lvl="0"/>
            <a:r>
              <a:rPr lang="en-US"/>
              <a:t>Yammer hashtag</a:t>
            </a:r>
          </a:p>
        </p:txBody>
      </p:sp>
    </p:spTree>
    <p:extLst>
      <p:ext uri="{BB962C8B-B14F-4D97-AF65-F5344CB8AC3E}">
        <p14:creationId xmlns:p14="http://schemas.microsoft.com/office/powerpoint/2010/main" val="27259350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1.34362E-6 L -3.90605E-7 -1.34362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bldP spid="15"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a:t>Presentation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49322" y="6061767"/>
            <a:ext cx="1522404" cy="326167"/>
          </a:xfrm>
          <a:prstGeom prst="rect">
            <a:avLst/>
          </a:prstGeom>
        </p:spPr>
      </p:pic>
      <p:sp>
        <p:nvSpPr>
          <p:cNvPr id="8" name="Rectangle 6"/>
          <p:cNvSpPr>
            <a:spLocks noChangeArrowheads="1"/>
          </p:cNvSpPr>
          <p:nvPr userDrawn="1"/>
        </p:nvSpPr>
        <p:spPr bwMode="auto">
          <a:xfrm>
            <a:off x="3114" y="4309989"/>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
        <p:nvSpPr>
          <p:cNvPr id="15" name="Text Placeholder 16"/>
          <p:cNvSpPr>
            <a:spLocks noGrp="1"/>
          </p:cNvSpPr>
          <p:nvPr>
            <p:ph type="body" sz="quarter" idx="13" hasCustomPrompt="1"/>
          </p:nvPr>
        </p:nvSpPr>
        <p:spPr>
          <a:xfrm>
            <a:off x="269239" y="291070"/>
            <a:ext cx="3585699" cy="452654"/>
          </a:xfrm>
        </p:spPr>
        <p:txBody>
          <a:bodyPr/>
          <a:lstStyle>
            <a:lvl1pPr marL="0" indent="0">
              <a:buNone/>
              <a:defRPr sz="1961">
                <a:latin typeface="+mn-lt"/>
              </a:defRPr>
            </a:lvl1pPr>
            <a:lvl2pPr marL="336080" indent="0">
              <a:buNone/>
              <a:defRPr sz="1961"/>
            </a:lvl2pPr>
            <a:lvl3pPr marL="560134" indent="0">
              <a:buNone/>
              <a:defRPr sz="1961"/>
            </a:lvl3pPr>
            <a:lvl4pPr marL="784187" indent="0">
              <a:buNone/>
              <a:defRPr sz="1961"/>
            </a:lvl4pPr>
            <a:lvl5pPr marL="1008241" indent="0">
              <a:buNone/>
              <a:defRPr sz="1961"/>
            </a:lvl5pPr>
          </a:lstStyle>
          <a:p>
            <a:pPr lvl="0"/>
            <a:r>
              <a:rPr lang="en-US"/>
              <a:t>Session Code</a:t>
            </a:r>
          </a:p>
        </p:txBody>
      </p:sp>
      <p:sp>
        <p:nvSpPr>
          <p:cNvPr id="10" name="Text Placeholder 16"/>
          <p:cNvSpPr>
            <a:spLocks noGrp="1"/>
          </p:cNvSpPr>
          <p:nvPr>
            <p:ph type="body" sz="quarter" idx="14" hasCustomPrompt="1"/>
          </p:nvPr>
        </p:nvSpPr>
        <p:spPr>
          <a:xfrm>
            <a:off x="8337065" y="291070"/>
            <a:ext cx="3585699" cy="452654"/>
          </a:xfrm>
        </p:spPr>
        <p:txBody>
          <a:bodyPr/>
          <a:lstStyle>
            <a:lvl1pPr marL="0" indent="0" algn="r">
              <a:buNone/>
              <a:defRPr sz="1961">
                <a:latin typeface="+mn-lt"/>
              </a:defRPr>
            </a:lvl1pPr>
            <a:lvl2pPr marL="336080" indent="0">
              <a:buNone/>
              <a:defRPr sz="1961"/>
            </a:lvl2pPr>
            <a:lvl3pPr marL="560134" indent="0">
              <a:buNone/>
              <a:defRPr sz="1961"/>
            </a:lvl3pPr>
            <a:lvl4pPr marL="784187" indent="0">
              <a:buNone/>
              <a:defRPr sz="1961"/>
            </a:lvl4pPr>
            <a:lvl5pPr marL="1008241" indent="0">
              <a:buNone/>
              <a:defRPr sz="1961"/>
            </a:lvl5pPr>
          </a:lstStyle>
          <a:p>
            <a:pPr lvl="0"/>
            <a:r>
              <a:rPr lang="en-US"/>
              <a:t>Yammer hashtag</a:t>
            </a:r>
          </a:p>
        </p:txBody>
      </p:sp>
    </p:spTree>
    <p:extLst>
      <p:ext uri="{BB962C8B-B14F-4D97-AF65-F5344CB8AC3E}">
        <p14:creationId xmlns:p14="http://schemas.microsoft.com/office/powerpoint/2010/main" val="88508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201579208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370CE-F57F-4120-9A62-71EFD1B8CCB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42E8906-2A27-4D16-8F13-64C6AA60D331}"/>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4" name="Fußzeilenplatzhalter 3">
            <a:extLst>
              <a:ext uri="{FF2B5EF4-FFF2-40B4-BE49-F238E27FC236}">
                <a16:creationId xmlns:a16="http://schemas.microsoft.com/office/drawing/2014/main" id="{0B8DDF2D-F8BE-4E17-9ABD-4635169D418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D15001-0BDE-4C70-BDDB-9C518541D1C5}"/>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16197223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7170265" cy="3407696"/>
          </a:xfrm>
          <a:noFill/>
        </p:spPr>
        <p:txBody>
          <a:bodyPr tIns="91440" bIns="91440" anchor="t" anchorCtr="0"/>
          <a:lstStyle>
            <a:lvl1pPr>
              <a:defRPr sz="7056" spc="-98" baseline="0">
                <a:gradFill>
                  <a:gsLst>
                    <a:gs pos="75912">
                      <a:schemeClr val="tx1"/>
                    </a:gs>
                    <a:gs pos="34307">
                      <a:schemeClr val="tx1"/>
                    </a:gs>
                    <a:gs pos="43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4594053"/>
            <a:ext cx="7171399" cy="1793881"/>
          </a:xfrm>
          <a:noFill/>
        </p:spPr>
        <p:txBody>
          <a:bodyPr lIns="182880" tIns="146304" rIns="182880" bIns="146304">
            <a:noAutofit/>
          </a:bodyPr>
          <a:lstStyle>
            <a:lvl1pPr marL="0" indent="0">
              <a:spcBef>
                <a:spcPts val="0"/>
              </a:spcBef>
              <a:buNone/>
              <a:defRPr sz="3528" spc="0" baseline="0">
                <a:gradFill>
                  <a:gsLst>
                    <a:gs pos="75912">
                      <a:schemeClr val="tx1"/>
                    </a:gs>
                    <a:gs pos="34307">
                      <a:schemeClr val="tx1"/>
                    </a:gs>
                    <a:gs pos="43000">
                      <a:schemeClr val="tx1"/>
                    </a:gs>
                  </a:gsLst>
                  <a:lin ang="5400000" scaled="0"/>
                </a:gradFill>
                <a:latin typeface="+mj-lt"/>
              </a:defRPr>
            </a:lvl1pPr>
          </a:lstStyle>
          <a:p>
            <a:pPr lvl="0"/>
            <a:r>
              <a:rPr lang="en-US"/>
              <a:t>Speaker Name</a:t>
            </a:r>
          </a:p>
        </p:txBody>
      </p:sp>
      <p:sp>
        <p:nvSpPr>
          <p:cNvPr id="7"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272094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6356"/>
            <a:ext cx="8964247" cy="2697988"/>
          </a:xfrm>
          <a:noFill/>
        </p:spPr>
        <p:txBody>
          <a:bodyPr tIns="91440" bIns="91440" anchor="t" anchorCtr="0"/>
          <a:lstStyle>
            <a:lvl1pPr>
              <a:defRPr sz="7056" spc="-98" baseline="0">
                <a:gradFill>
                  <a:gsLst>
                    <a:gs pos="75912">
                      <a:schemeClr val="tx1"/>
                    </a:gs>
                    <a:gs pos="34307">
                      <a:schemeClr val="tx1"/>
                    </a:gs>
                    <a:gs pos="43000">
                      <a:schemeClr val="tx1"/>
                    </a:gs>
                  </a:gsLst>
                  <a:lin ang="5400000" scaled="0"/>
                </a:gradFill>
              </a:defRPr>
            </a:lvl1pPr>
          </a:lstStyle>
          <a:p>
            <a:r>
              <a:rPr lang="en-US"/>
              <a:t>Video title</a:t>
            </a:r>
          </a:p>
        </p:txBody>
      </p:sp>
      <p:sp>
        <p:nvSpPr>
          <p:cNvPr id="5"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pic>
        <p:nvPicPr>
          <p:cNvPr id="11" name="Picture 10"/>
          <p:cNvPicPr>
            <a:picLocks noChangeAspect="1"/>
          </p:cNvPicPr>
          <p:nvPr userDrawn="1"/>
        </p:nvPicPr>
        <p:blipFill>
          <a:blip r:embed="rId2"/>
          <a:stretch>
            <a:fillRect/>
          </a:stretch>
        </p:blipFill>
        <p:spPr>
          <a:xfrm>
            <a:off x="-217" y="3015597"/>
            <a:ext cx="12192434" cy="3227867"/>
          </a:xfrm>
          <a:prstGeom prst="rect">
            <a:avLst/>
          </a:prstGeom>
        </p:spPr>
      </p:pic>
    </p:spTree>
    <p:extLst>
      <p:ext uri="{BB962C8B-B14F-4D97-AF65-F5344CB8AC3E}">
        <p14:creationId xmlns:p14="http://schemas.microsoft.com/office/powerpoint/2010/main" val="169210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75912">
                      <a:schemeClr val="tx1"/>
                    </a:gs>
                    <a:gs pos="34307">
                      <a:schemeClr val="tx1"/>
                    </a:gs>
                    <a:gs pos="43000">
                      <a:schemeClr val="tx1"/>
                    </a:gs>
                  </a:gsLst>
                  <a:lin ang="5400000" scaled="0"/>
                </a:gradFill>
              </a:defRPr>
            </a:lvl1pPr>
          </a:lstStyle>
          <a:p>
            <a:r>
              <a:rPr lang="en-US"/>
              <a:t>Section title</a:t>
            </a:r>
          </a:p>
        </p:txBody>
      </p:sp>
      <p:sp>
        <p:nvSpPr>
          <p:cNvPr id="3"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49161472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a:t>Section title</a:t>
            </a:r>
          </a:p>
        </p:txBody>
      </p:sp>
      <p:sp>
        <p:nvSpPr>
          <p:cNvPr id="3"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148202805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a:t>Section title</a:t>
            </a:r>
          </a:p>
        </p:txBody>
      </p:sp>
      <p:sp>
        <p:nvSpPr>
          <p:cNvPr id="3"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505050">
                        <a:alpha val="50000"/>
                      </a:srgbClr>
                    </a:gs>
                    <a:gs pos="86000">
                      <a:srgbClr val="505050">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36368340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2385131203"/>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73493004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6"/>
            <a:ext cx="5378548" cy="2489784"/>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3270823806"/>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7"/>
            <a:ext cx="5378548" cy="2556149"/>
          </a:xfrm>
        </p:spPr>
        <p:txBody>
          <a:bodyPr wrap="square">
            <a:spAutoFit/>
          </a:bodyPr>
          <a:lstStyle>
            <a:lvl1pPr marL="281623" indent="-281623">
              <a:spcBef>
                <a:spcPts val="1200"/>
              </a:spcBef>
              <a:buClr>
                <a:schemeClr val="tx1"/>
              </a:buClr>
              <a:buFont typeface="Wingdings" panose="05000000000000000000" pitchFamily="2" charset="2"/>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7"/>
            <a:ext cx="5378548" cy="2556149"/>
          </a:xfrm>
        </p:spPr>
        <p:txBody>
          <a:bodyPr wrap="square">
            <a:spAutoFit/>
          </a:bodyPr>
          <a:lstStyle>
            <a:lvl1pPr marL="281623" indent="-281623">
              <a:spcBef>
                <a:spcPts val="1200"/>
              </a:spcBef>
              <a:buClr>
                <a:schemeClr val="tx1"/>
              </a:buClr>
              <a:buFont typeface="Wingdings" panose="05000000000000000000" pitchFamily="2" charset="2"/>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1593294377"/>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18650774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BBBF83-F6A9-4D11-9B06-802ECAE6F959}"/>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3" name="Fußzeilenplatzhalter 2">
            <a:extLst>
              <a:ext uri="{FF2B5EF4-FFF2-40B4-BE49-F238E27FC236}">
                <a16:creationId xmlns:a16="http://schemas.microsoft.com/office/drawing/2014/main" id="{B27938F1-F612-471D-9CFA-9EC57CC10AA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86F36A6-0A86-46FF-A587-7BD70C21E50E}"/>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2423372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2"/>
            <a:ext cx="11655840" cy="899665"/>
          </a:xfrm>
        </p:spPr>
        <p:txBody>
          <a:bodyPr/>
          <a:lstStyle>
            <a:lvl1pPr>
              <a:defRPr sz="7056" baseline="0"/>
            </a:lvl1pPr>
          </a:lstStyle>
          <a:p>
            <a:r>
              <a:rPr lang="en-US"/>
              <a:t>Click to edit Master title style</a:t>
            </a:r>
          </a:p>
        </p:txBody>
      </p:sp>
      <p:sp>
        <p:nvSpPr>
          <p:cNvPr id="3"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181366493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5" y="2084173"/>
            <a:ext cx="8058229" cy="1793104"/>
          </a:xfrm>
        </p:spPr>
        <p:txBody>
          <a:bodyPr/>
          <a:lstStyle>
            <a:lvl1pPr>
              <a:defRPr sz="5881" baseline="0"/>
            </a:lvl1pPr>
          </a:lstStyle>
          <a:p>
            <a:r>
              <a:rPr lang="en-US"/>
              <a:t>Click to edit Master title style</a:t>
            </a:r>
          </a:p>
        </p:txBody>
      </p:sp>
      <p:sp>
        <p:nvSpPr>
          <p:cNvPr id="3"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145729034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5" y="2084173"/>
            <a:ext cx="8058229" cy="1793104"/>
          </a:xfrm>
        </p:spPr>
        <p:txBody>
          <a:bodyPr/>
          <a:lstStyle>
            <a:lvl1pPr>
              <a:defRPr sz="5881" baseline="0"/>
            </a:lvl1pPr>
          </a:lstStyle>
          <a:p>
            <a:r>
              <a:rPr lang="en-US"/>
              <a:t>Click to edit Master title style</a:t>
            </a:r>
          </a:p>
        </p:txBody>
      </p:sp>
      <p:sp>
        <p:nvSpPr>
          <p:cNvPr id="3" name="TextBox 7"/>
          <p:cNvSpPr txBox="1"/>
          <p:nvPr userDrawn="1"/>
        </p:nvSpPr>
        <p:spPr bwMode="white">
          <a:xfrm>
            <a:off x="4362450"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3720790203"/>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50"/>
            <a:ext cx="9860672" cy="899665"/>
          </a:xfrm>
        </p:spPr>
        <p:txBody>
          <a:bodyPr/>
          <a:lstStyle>
            <a:lvl1pPr marL="228722" indent="-228722">
              <a:defRPr sz="5881" baseline="0"/>
            </a:lvl1pPr>
          </a:lstStyle>
          <a:p>
            <a:r>
              <a:rPr lang="en-US"/>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6" baseline="0">
                <a:latin typeface="+mj-lt"/>
              </a:defRPr>
            </a:lvl1pPr>
          </a:lstStyle>
          <a:p>
            <a:pPr lvl="0"/>
            <a:r>
              <a:rPr lang="en-US"/>
              <a:t>Author Name</a:t>
            </a:r>
          </a:p>
          <a:p>
            <a:pPr lvl="0"/>
            <a:r>
              <a:rPr lang="en-US"/>
              <a:t>Title</a:t>
            </a:r>
          </a:p>
        </p:txBody>
      </p:sp>
      <p:sp>
        <p:nvSpPr>
          <p:cNvPr id="5"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208412635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4"/>
            <a:ext cx="9860672" cy="899665"/>
          </a:xfrm>
        </p:spPr>
        <p:txBody>
          <a:bodyPr/>
          <a:lstStyle>
            <a:lvl1pPr marL="276954" indent="-276954">
              <a:tabLst>
                <a:tab pos="276954" algn="l"/>
              </a:tabLst>
              <a:defRPr sz="5881" baseline="0"/>
            </a:lvl1pPr>
          </a:lstStyle>
          <a:p>
            <a:r>
              <a:rPr lang="en-US"/>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6" baseline="0">
                <a:latin typeface="+mj-lt"/>
              </a:defRPr>
            </a:lvl1pPr>
          </a:lstStyle>
          <a:p>
            <a:pPr lvl="0"/>
            <a:r>
              <a:rPr lang="en-US"/>
              <a:t>Author’s Name</a:t>
            </a:r>
          </a:p>
          <a:p>
            <a:pPr lvl="0"/>
            <a:r>
              <a:rPr lang="en-US"/>
              <a:t>Title</a:t>
            </a:r>
          </a:p>
        </p:txBody>
      </p:sp>
      <p:sp>
        <p:nvSpPr>
          <p:cNvPr id="5"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254581828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2" y="2383024"/>
            <a:ext cx="11653523" cy="914360"/>
          </a:xfrm>
        </p:spPr>
        <p:txBody>
          <a:bodyPr/>
          <a:lstStyle>
            <a:lvl1pPr marL="0" indent="0">
              <a:buNone/>
              <a:defRPr sz="5293">
                <a:gradFill>
                  <a:gsLst>
                    <a:gs pos="3333">
                      <a:schemeClr val="tx1"/>
                    </a:gs>
                    <a:gs pos="3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p:txBody>
      </p:sp>
      <p:sp>
        <p:nvSpPr>
          <p:cNvPr id="4" name="Title 1"/>
          <p:cNvSpPr>
            <a:spLocks noGrp="1"/>
          </p:cNvSpPr>
          <p:nvPr>
            <p:ph type="title"/>
          </p:nvPr>
        </p:nvSpPr>
        <p:spPr>
          <a:xfrm>
            <a:off x="277021" y="1187622"/>
            <a:ext cx="11655840" cy="899665"/>
          </a:xfrm>
        </p:spPr>
        <p:txBody>
          <a:bodyPr/>
          <a:lstStyle>
            <a:lvl1pPr>
              <a:defRPr sz="7056" baseline="0">
                <a:gradFill>
                  <a:gsLst>
                    <a:gs pos="1250">
                      <a:schemeClr val="tx1"/>
                    </a:gs>
                    <a:gs pos="100000">
                      <a:schemeClr val="tx1"/>
                    </a:gs>
                  </a:gsLst>
                  <a:lin ang="5400000" scaled="0"/>
                </a:gradFill>
              </a:defRPr>
            </a:lvl1pPr>
          </a:lstStyle>
          <a:p>
            <a:r>
              <a:rPr lang="en-US"/>
              <a:t>Click to edit Master title style</a:t>
            </a:r>
          </a:p>
        </p:txBody>
      </p:sp>
      <p:sp>
        <p:nvSpPr>
          <p:cNvPr id="5"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98597877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763530"/>
          </a:xfrm>
        </p:spPr>
        <p:txBody>
          <a:bodyPr/>
          <a:lstStyle>
            <a:lvl1pPr>
              <a:defRPr sz="646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42023287"/>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6"/>
            <a:ext cx="5378548" cy="899665"/>
          </a:xfrm>
        </p:spPr>
        <p:txBody>
          <a:bodyPr/>
          <a:lstStyle>
            <a:lvl1pPr>
              <a:defRPr sz="6469" baseline="0">
                <a:gradFill>
                  <a:gsLst>
                    <a:gs pos="1250">
                      <a:schemeClr val="tx1"/>
                    </a:gs>
                    <a:gs pos="100000">
                      <a:schemeClr val="tx1"/>
                    </a:gs>
                  </a:gsLst>
                  <a:lin ang="5400000" scaled="0"/>
                </a:gradFill>
              </a:defRPr>
            </a:lvl1pPr>
          </a:lstStyle>
          <a:p>
            <a:r>
              <a:rPr lang="en-US"/>
              <a:t>Click to edit Master title style</a:t>
            </a:r>
          </a:p>
        </p:txBody>
      </p:sp>
      <p:sp>
        <p:nvSpPr>
          <p:cNvPr id="4" name="Picture Placeholder 4"/>
          <p:cNvSpPr>
            <a:spLocks noGrp="1"/>
          </p:cNvSpPr>
          <p:nvPr>
            <p:ph type="pic" sz="quarter" idx="10"/>
          </p:nvPr>
        </p:nvSpPr>
        <p:spPr bwMode="ltGray">
          <a:xfrm>
            <a:off x="0" y="0"/>
            <a:ext cx="6094444" cy="6852151"/>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371" b="1">
                <a:gradFill>
                  <a:gsLst>
                    <a:gs pos="13139">
                      <a:srgbClr val="FFFFFF"/>
                    </a:gs>
                    <a:gs pos="38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318850918"/>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2490025246"/>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115851250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949E8-49FF-4856-99CF-DE3775944D7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20754A8-8382-499C-9989-C879C4DF7B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EF27268-D84E-44E4-B831-84DD03FF1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480ADB7-2639-41B8-AB54-7530E8988164}"/>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6" name="Fußzeilenplatzhalter 5">
            <a:extLst>
              <a:ext uri="{FF2B5EF4-FFF2-40B4-BE49-F238E27FC236}">
                <a16:creationId xmlns:a16="http://schemas.microsoft.com/office/drawing/2014/main" id="{19FC423C-A89C-4192-A38B-F29B6AB62E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1D27C5B-4A24-4C75-ABA8-0F01804C9EEE}"/>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25751714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178" rtl="0" eaLnBrk="1" fontAlgn="auto" latinLnBrk="0" hangingPunct="1">
              <a:lnSpc>
                <a:spcPct val="100000"/>
              </a:lnSpc>
              <a:spcBef>
                <a:spcPts val="0"/>
              </a:spcBef>
              <a:spcAft>
                <a:spcPts val="0"/>
              </a:spcAft>
              <a:buClrTx/>
              <a:buSzTx/>
              <a:buFontTx/>
              <a:buNone/>
              <a:tabLst/>
              <a:defRPr/>
            </a:pPr>
            <a:r>
              <a:rPr kumimoji="0" lang="en-US" sz="1028" b="0" i="0" u="none" strike="noStrike" kern="1200" cap="none" spc="147" normalizeH="0" baseline="0" noProof="0">
                <a:ln>
                  <a:noFill/>
                </a:ln>
                <a:gradFill>
                  <a:gsLst>
                    <a:gs pos="0">
                      <a:srgbClr val="505050">
                        <a:alpha val="50000"/>
                      </a:srgbClr>
                    </a:gs>
                    <a:gs pos="86000">
                      <a:srgbClr val="505050">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15660969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Wingdings" panose="05000000000000000000" pitchFamily="2" charset="2"/>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Wingdings" panose="05000000000000000000" pitchFamily="2" charset="2"/>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130217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Blank Accent Color 3">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02248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6179" y="2816942"/>
            <a:ext cx="11034445" cy="2387600"/>
          </a:xfrm>
        </p:spPr>
        <p:txBody>
          <a:bodyPr anchor="b">
            <a:noAutofit/>
          </a:bodyPr>
          <a:lstStyle>
            <a:lvl1pPr algn="l">
              <a:defRPr sz="23887">
                <a:solidFill>
                  <a:schemeClr val="bg1"/>
                </a:solidFill>
              </a:defRPr>
            </a:lvl1pPr>
          </a:lstStyle>
          <a:p>
            <a:r>
              <a:rPr lang="en-US"/>
              <a:t>web</a:t>
            </a:r>
          </a:p>
        </p:txBody>
      </p:sp>
    </p:spTree>
    <p:extLst>
      <p:ext uri="{BB962C8B-B14F-4D97-AF65-F5344CB8AC3E}">
        <p14:creationId xmlns:p14="http://schemas.microsoft.com/office/powerpoint/2010/main" val="36993167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2"/>
                    </a:gs>
                    <a:gs pos="100000">
                      <a:schemeClr val="bg2"/>
                    </a:gs>
                  </a:gsLst>
                  <a:lin ang="5400000" scaled="0"/>
                </a:gradFill>
              </a:defRPr>
            </a:lvl1pPr>
          </a:lstStyle>
          <a:p>
            <a:r>
              <a:rPr lang="en-US"/>
              <a:t>Click to edit Master title style</a:t>
            </a:r>
          </a:p>
        </p:txBody>
      </p:sp>
    </p:spTree>
    <p:extLst>
      <p:ext uri="{BB962C8B-B14F-4D97-AF65-F5344CB8AC3E}">
        <p14:creationId xmlns:p14="http://schemas.microsoft.com/office/powerpoint/2010/main" val="4211569267"/>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704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7"/>
            </a:lvl1pPr>
          </a:lstStyle>
          <a:p>
            <a:r>
              <a:rPr lang="en-US"/>
              <a:t>Click to edit Master title style</a:t>
            </a:r>
          </a:p>
        </p:txBody>
      </p:sp>
      <p:sp>
        <p:nvSpPr>
          <p:cNvPr id="3" name="Subtitle 2"/>
          <p:cNvSpPr>
            <a:spLocks noGrp="1"/>
          </p:cNvSpPr>
          <p:nvPr>
            <p:ph type="subTitle" idx="1"/>
          </p:nvPr>
        </p:nvSpPr>
        <p:spPr>
          <a:xfrm>
            <a:off x="1524000" y="3602037"/>
            <a:ext cx="9144000" cy="513510"/>
          </a:xfrm>
        </p:spPr>
        <p:txBody>
          <a:bodyPr/>
          <a:lstStyle>
            <a:lvl1pPr marL="0" indent="0" algn="ctr">
              <a:buNone/>
              <a:defRPr sz="2400"/>
            </a:lvl1pPr>
            <a:lvl2pPr marL="457036" indent="0" algn="ctr">
              <a:buNone/>
              <a:defRPr sz="2000"/>
            </a:lvl2pPr>
            <a:lvl3pPr marL="914070" indent="0" algn="ctr">
              <a:buNone/>
              <a:defRPr sz="1800"/>
            </a:lvl3pPr>
            <a:lvl4pPr marL="1371106" indent="0" algn="ctr">
              <a:buNone/>
              <a:defRPr sz="1600"/>
            </a:lvl4pPr>
            <a:lvl5pPr marL="1828143" indent="0" algn="ctr">
              <a:buNone/>
              <a:defRPr sz="1600"/>
            </a:lvl5pPr>
            <a:lvl6pPr marL="2285178" indent="0" algn="ctr">
              <a:buNone/>
              <a:defRPr sz="1600"/>
            </a:lvl6pPr>
            <a:lvl7pPr marL="2742214" indent="0" algn="ctr">
              <a:buNone/>
              <a:defRPr sz="1600"/>
            </a:lvl7pPr>
            <a:lvl8pPr marL="3199249" indent="0" algn="ctr">
              <a:buNone/>
              <a:defRPr sz="1600"/>
            </a:lvl8pPr>
            <a:lvl9pPr marL="365628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192">
              <a:defRPr/>
            </a:pPr>
            <a:endParaRPr lang="en-US">
              <a:solidFill>
                <a:srgbClr val="FFFFFF"/>
              </a:solidFill>
            </a:endParaRPr>
          </a:p>
        </p:txBody>
      </p:sp>
      <p:sp>
        <p:nvSpPr>
          <p:cNvPr id="5" name="Footer Placeholder 4"/>
          <p:cNvSpPr>
            <a:spLocks noGrp="1"/>
          </p:cNvSpPr>
          <p:nvPr>
            <p:ph type="ftr" sz="quarter" idx="11"/>
          </p:nvPr>
        </p:nvSpPr>
        <p:spPr/>
        <p:txBody>
          <a:bodyPr/>
          <a:lstStyle/>
          <a:p>
            <a:pPr defTabSz="914192">
              <a:defRPr/>
            </a:pPr>
            <a:r>
              <a:rPr lang="en-US">
                <a:solidFill>
                  <a:srgbClr val="FFFFFF"/>
                </a:solidFill>
              </a:rPr>
              <a:t>MICROSOFT CONFIDENTIAL - INTERNAL ONLY </a:t>
            </a:r>
          </a:p>
        </p:txBody>
      </p:sp>
      <p:sp>
        <p:nvSpPr>
          <p:cNvPr id="6" name="Slide Number Placeholder 5"/>
          <p:cNvSpPr>
            <a:spLocks noGrp="1"/>
          </p:cNvSpPr>
          <p:nvPr>
            <p:ph type="sldNum" sz="quarter" idx="12"/>
          </p:nvPr>
        </p:nvSpPr>
        <p:spPr/>
        <p:txBody>
          <a:bodyPr/>
          <a:lstStyle/>
          <a:p>
            <a:pPr defTabSz="914192">
              <a:defRPr/>
            </a:pPr>
            <a:fld id="{A4399BC2-2461-4FC6-A22D-832696B4EF73}" type="slidenum">
              <a:rPr lang="en-US" smtClean="0">
                <a:solidFill>
                  <a:srgbClr val="FFFFFF"/>
                </a:solidFill>
              </a:rPr>
              <a:pPr defTabSz="914192">
                <a:defRPr/>
              </a:pPr>
              <a:t>‹Nr.›</a:t>
            </a:fld>
            <a:endParaRPr lang="en-US">
              <a:solidFill>
                <a:srgbClr val="FFFFFF"/>
              </a:solidFill>
            </a:endParaRPr>
          </a:p>
        </p:txBody>
      </p:sp>
    </p:spTree>
    <p:extLst>
      <p:ext uri="{BB962C8B-B14F-4D97-AF65-F5344CB8AC3E}">
        <p14:creationId xmlns:p14="http://schemas.microsoft.com/office/powerpoint/2010/main" val="15411095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2121478"/>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603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60045" y="6149922"/>
            <a:ext cx="1383369" cy="296380"/>
          </a:xfrm>
          <a:prstGeom prst="rect">
            <a:avLst/>
          </a:prstGeom>
        </p:spPr>
      </p:pic>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3851470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3320202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B9A5C4-422B-40AA-9E5F-5A8E743A115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021FCD4-6BDD-4AD4-A175-197E798AF3B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0F7C41-63E1-4239-838B-8C8FAF126E46}"/>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5" name="Fußzeilenplatzhalter 4">
            <a:extLst>
              <a:ext uri="{FF2B5EF4-FFF2-40B4-BE49-F238E27FC236}">
                <a16:creationId xmlns:a16="http://schemas.microsoft.com/office/drawing/2014/main" id="{C6C1B4BB-21A2-4A2E-90A4-7356208ABC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61A228F-1AFE-48CF-B2AD-0F16D5F96962}"/>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3238122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A2B255-C4FC-4762-BD16-213730904AD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2614164-21B7-4A3F-882A-3D9DBE858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B15C7DB-E7E1-493C-9FF5-9C783DD96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4E9FFD7-396E-4D34-A60A-231E27EAF1F1}"/>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6" name="Fußzeilenplatzhalter 5">
            <a:extLst>
              <a:ext uri="{FF2B5EF4-FFF2-40B4-BE49-F238E27FC236}">
                <a16:creationId xmlns:a16="http://schemas.microsoft.com/office/drawing/2014/main" id="{549BA327-494D-44BD-AE9D-8E493FB38C4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1CD0280-38FC-476B-8557-F8B1C9B54F9E}"/>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38660758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3751751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3834911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1250">
                      <a:schemeClr val="bg1">
                        <a:lumMod val="50000"/>
                      </a:schemeClr>
                    </a:gs>
                    <a:gs pos="100000">
                      <a:schemeClr val="bg1">
                        <a:lumMod val="50000"/>
                      </a:schemeClr>
                    </a:gs>
                  </a:gsLst>
                  <a:lin ang="5400000" scaled="0"/>
                </a:gradFill>
              </a:defRPr>
            </a:lvl1pPr>
          </a:lstStyle>
          <a:p>
            <a:r>
              <a:rPr lang="en-US" dirty="0"/>
              <a:t>Presentation title</a:t>
            </a:r>
          </a:p>
        </p:txBody>
      </p:sp>
    </p:spTree>
    <p:extLst>
      <p:ext uri="{BB962C8B-B14F-4D97-AF65-F5344CB8AC3E}">
        <p14:creationId xmlns:p14="http://schemas.microsoft.com/office/powerpoint/2010/main" val="1371466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
        <p:nvSpPr>
          <p:cNvPr id="12" name="Rectangle 11"/>
          <p:cNvSpPr/>
          <p:nvPr userDrawn="1"/>
        </p:nvSpPr>
        <p:spPr bwMode="gray">
          <a:xfrm>
            <a:off x="269302" y="1187620"/>
            <a:ext cx="7171399" cy="448276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239" y="1187620"/>
            <a:ext cx="7171399" cy="2242047"/>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ltGray">
          <a:xfrm>
            <a:off x="269302" y="3429667"/>
            <a:ext cx="7171399" cy="2240713"/>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062298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5237770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45673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p:cNvSpPr/>
          <p:nvPr userDrawn="1"/>
        </p:nvSpPr>
        <p:spPr bwMode="gray">
          <a:xfrm>
            <a:off x="269302" y="1187620"/>
            <a:ext cx="7171399" cy="448276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239" y="1187621"/>
            <a:ext cx="7171399" cy="2205807"/>
          </a:xfrm>
          <a:noFill/>
        </p:spPr>
        <p:txBody>
          <a:bodyPr lIns="146304" tIns="91440" rIns="146304" bIns="91440" anchor="t" anchorCtr="0"/>
          <a:lstStyle>
            <a:lvl1pPr>
              <a:defRPr sz="5882" spc="-98" baseline="0">
                <a:gradFill>
                  <a:gsLst>
                    <a:gs pos="0">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bwMode="black">
          <a:xfrm>
            <a:off x="269302" y="3415437"/>
            <a:ext cx="7171399" cy="2232935"/>
          </a:xfrm>
          <a:noFill/>
        </p:spPr>
        <p:txBody>
          <a:bodyPr lIns="146304" tIns="109728" rIns="146304" bIns="109728">
            <a:noAutofit/>
          </a:bodyPr>
          <a:lstStyle>
            <a:lvl1pPr marL="0" indent="0">
              <a:spcBef>
                <a:spcPts val="0"/>
              </a:spcBef>
              <a:buNone/>
              <a:defRPr sz="3137"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2314421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302" y="2082443"/>
            <a:ext cx="7171399" cy="1794808"/>
          </a:xfrm>
          <a:noFill/>
        </p:spPr>
        <p:txBody>
          <a:bodyPr lIns="146304" tIns="91440" rIns="146304" bIns="91440" anchor="t" anchorCtr="0"/>
          <a:lstStyle>
            <a:lvl1pPr>
              <a:defRPr sz="5294"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ltGray">
          <a:xfrm>
            <a:off x="269302" y="3877255"/>
            <a:ext cx="7171399"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1399465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749468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39173163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EBD53-C911-4228-9CDD-3780D5518FC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145ED79-48FD-4BB8-B0CA-96418F535F0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945553-879B-4112-8D89-BD0AF24FE690}"/>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5" name="Fußzeilenplatzhalter 4">
            <a:extLst>
              <a:ext uri="{FF2B5EF4-FFF2-40B4-BE49-F238E27FC236}">
                <a16:creationId xmlns:a16="http://schemas.microsoft.com/office/drawing/2014/main" id="{269DEB22-EAF8-4358-AB75-BC8450C7B12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7DD5704-6742-4A66-974C-AADF40D51595}"/>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14307661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192002" cy="6858000"/>
          </a:xfrm>
          <a:prstGeom prst="rect">
            <a:avLst/>
          </a:prstGeom>
        </p:spPr>
      </p:pic>
      <p:sp>
        <p:nvSpPr>
          <p:cNvPr id="13" name="Rectangle 12"/>
          <p:cNvSpPr/>
          <p:nvPr userDrawn="1"/>
        </p:nvSpPr>
        <p:spPr bwMode="gray">
          <a:xfrm>
            <a:off x="269302" y="2084147"/>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69302" y="2082443"/>
            <a:ext cx="7171399" cy="1794808"/>
          </a:xfrm>
          <a:noFill/>
        </p:spPr>
        <p:txBody>
          <a:bodyPr lIns="146304" tIns="91440" rIns="146304" bIns="91440" anchor="t" anchorCtr="0"/>
          <a:lstStyle>
            <a:lvl1pPr>
              <a:defRPr sz="5294"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black">
          <a:xfrm>
            <a:off x="269302" y="3877255"/>
            <a:ext cx="7171399" cy="1789991"/>
          </a:xfrm>
        </p:spPr>
        <p:txBody>
          <a:bodyPr tIns="109728" bIns="109728">
            <a:noAutofit/>
          </a:bodyPr>
          <a:lstStyle>
            <a:lvl1pPr marL="0" indent="0">
              <a:spcBef>
                <a:spcPts val="0"/>
              </a:spcBef>
              <a:buNone/>
              <a:defRPr sz="3137">
                <a:gradFill>
                  <a:gsLst>
                    <a:gs pos="2917">
                      <a:schemeClr val="tx1">
                        <a:lumMod val="50000"/>
                      </a:schemeClr>
                    </a:gs>
                    <a:gs pos="100000">
                      <a:schemeClr val="tx1">
                        <a:lumMod val="50000"/>
                      </a:schemeClr>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4316" y="5930712"/>
            <a:ext cx="1812954" cy="666978"/>
          </a:xfrm>
          <a:prstGeom prst="rect">
            <a:avLst/>
          </a:prstGeom>
        </p:spPr>
      </p:pic>
    </p:spTree>
    <p:extLst>
      <p:ext uri="{BB962C8B-B14F-4D97-AF65-F5344CB8AC3E}">
        <p14:creationId xmlns:p14="http://schemas.microsoft.com/office/powerpoint/2010/main" val="20668184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
        <p:nvSpPr>
          <p:cNvPr id="10" name="Rectangle 9"/>
          <p:cNvSpPr/>
          <p:nvPr userDrawn="1"/>
        </p:nvSpPr>
        <p:spPr bwMode="gray">
          <a:xfrm>
            <a:off x="269302" y="1187621"/>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ltGray">
          <a:xfrm>
            <a:off x="269302" y="2971385"/>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804195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17248820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2339263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49"/>
            <a:ext cx="12192000" cy="6855702"/>
          </a:xfrm>
          <a:prstGeom prst="rect">
            <a:avLst/>
          </a:prstGeom>
        </p:spPr>
      </p:pic>
      <p:sp>
        <p:nvSpPr>
          <p:cNvPr id="10" name="Rectangle 9"/>
          <p:cNvSpPr/>
          <p:nvPr userDrawn="1"/>
        </p:nvSpPr>
        <p:spPr bwMode="gray">
          <a:xfrm>
            <a:off x="269302" y="1187621"/>
            <a:ext cx="7171399" cy="3586208"/>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69239" y="1187620"/>
            <a:ext cx="7171399" cy="1793108"/>
          </a:xfrm>
          <a:noFill/>
        </p:spPr>
        <p:txBody>
          <a:bodyPr lIns="146304" tIns="91440" rIns="146304" bIns="91440" anchor="t" anchorCtr="0"/>
          <a:lstStyle>
            <a:lvl1pPr>
              <a:defRPr sz="5882" spc="-98" baseline="0">
                <a:gradFill>
                  <a:gsLst>
                    <a:gs pos="2917">
                      <a:schemeClr val="tx1">
                        <a:lumMod val="50000"/>
                      </a:schemeClr>
                    </a:gs>
                    <a:gs pos="100000">
                      <a:schemeClr val="tx1">
                        <a:lumMod val="50000"/>
                      </a:schemeClr>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black">
          <a:xfrm>
            <a:off x="269302" y="2971385"/>
            <a:ext cx="7171399" cy="1794661"/>
          </a:xfrm>
          <a:noFill/>
        </p:spPr>
        <p:txBody>
          <a:bodyPr lIns="146304" tIns="109728" rIns="146304" bIns="109728">
            <a:noAutofit/>
          </a:bodyPr>
          <a:lstStyle>
            <a:lvl1pPr marL="0" indent="0">
              <a:spcBef>
                <a:spcPts val="0"/>
              </a:spcBef>
              <a:buNone/>
              <a:defRPr sz="3137"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125" y="5930712"/>
            <a:ext cx="1812954" cy="666978"/>
          </a:xfrm>
          <a:prstGeom prst="rect">
            <a:avLst/>
          </a:prstGeom>
        </p:spPr>
      </p:pic>
    </p:spTree>
    <p:extLst>
      <p:ext uri="{BB962C8B-B14F-4D97-AF65-F5344CB8AC3E}">
        <p14:creationId xmlns:p14="http://schemas.microsoft.com/office/powerpoint/2010/main" val="1510352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9913931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0889005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57121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chemeClr val="tx1">
                        <a:lumMod val="50000"/>
                      </a:schemeClr>
                    </a:gs>
                    <a:gs pos="18000">
                      <a:schemeClr val="tx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92248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69227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8383A5D-885E-4A00-AF69-CEEFFDB9E8E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93BA97E-F50B-4006-BC13-129288CB8ED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3C4BD1A-5905-43F6-A01E-5DCCFFF9FF67}"/>
              </a:ext>
            </a:extLst>
          </p:cNvPr>
          <p:cNvSpPr>
            <a:spLocks noGrp="1"/>
          </p:cNvSpPr>
          <p:nvPr>
            <p:ph type="dt" sz="half" idx="10"/>
          </p:nvPr>
        </p:nvSpPr>
        <p:spPr/>
        <p:txBody>
          <a:bodyPr/>
          <a:lstStyle/>
          <a:p>
            <a:fld id="{2D623B13-3789-4564-811C-9CCD5396D74F}" type="datetimeFigureOut">
              <a:rPr lang="de-DE" smtClean="0"/>
              <a:t>20.09.2018</a:t>
            </a:fld>
            <a:endParaRPr lang="de-DE"/>
          </a:p>
        </p:txBody>
      </p:sp>
      <p:sp>
        <p:nvSpPr>
          <p:cNvPr id="5" name="Fußzeilenplatzhalter 4">
            <a:extLst>
              <a:ext uri="{FF2B5EF4-FFF2-40B4-BE49-F238E27FC236}">
                <a16:creationId xmlns:a16="http://schemas.microsoft.com/office/drawing/2014/main" id="{0FA1E495-08FD-4304-9A6A-90920980873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2585327-F853-4AA1-AA14-92C3B2207CD3}"/>
              </a:ext>
            </a:extLst>
          </p:cNvPr>
          <p:cNvSpPr>
            <a:spLocks noGrp="1"/>
          </p:cNvSpPr>
          <p:nvPr>
            <p:ph type="sldNum" sz="quarter" idx="12"/>
          </p:nvPr>
        </p:nvSpPr>
        <p:spPr/>
        <p:txBody>
          <a:bodyPr/>
          <a:lstStyle/>
          <a:p>
            <a:fld id="{883E3EBC-F035-4DA7-9B9D-EC81F08FD5B9}" type="slidenum">
              <a:rPr lang="de-DE" smtClean="0"/>
              <a:t>‹Nr.›</a:t>
            </a:fld>
            <a:endParaRPr lang="de-DE"/>
          </a:p>
        </p:txBody>
      </p:sp>
    </p:spTree>
    <p:extLst>
      <p:ext uri="{BB962C8B-B14F-4D97-AF65-F5344CB8AC3E}">
        <p14:creationId xmlns:p14="http://schemas.microsoft.com/office/powerpoint/2010/main" val="4485110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49220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Demo slide 2">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31715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_Demo slide 2">
    <p:bg>
      <p:bgPr>
        <a:solidFill>
          <a:schemeClr val="accent4"/>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97354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184278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2017571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lumMod val="50000"/>
                      </a:schemeClr>
                    </a:gs>
                    <a:gs pos="100000">
                      <a:schemeClr val="tx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885564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gs>
                    <a:gs pos="100000">
                      <a:schemeClr val="bg1"/>
                    </a:gs>
                  </a:gsLst>
                  <a:lin ang="5400000" scaled="0"/>
                </a:gradFill>
              </a:defRPr>
            </a:lvl1pPr>
          </a:lstStyle>
          <a:p>
            <a:r>
              <a:rPr lang="en-US" dirty="0"/>
              <a:t>Video title</a:t>
            </a:r>
          </a:p>
        </p:txBody>
      </p:sp>
    </p:spTree>
    <p:extLst>
      <p:ext uri="{BB962C8B-B14F-4D97-AF65-F5344CB8AC3E}">
        <p14:creationId xmlns:p14="http://schemas.microsoft.com/office/powerpoint/2010/main" val="1493718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3677698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328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bg1">
                        <a:lumMod val="50000"/>
                      </a:schemeClr>
                    </a:gs>
                    <a:gs pos="10000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583229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44D3DD9-1F20-4375-BD98-1E872F738F01}"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6760785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Vide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7359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71000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5086493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2092969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56503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95723"/>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2658604"/>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7041283"/>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1881672"/>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72712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18255514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923713"/>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5322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5632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43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607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102169"/>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791659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22323" y="825500"/>
            <a:ext cx="6170384" cy="5191124"/>
          </a:xfrm>
          <a:prstGeom prst="rect">
            <a:avLst/>
          </a:prstGeom>
        </p:spPr>
      </p:pic>
      <p:sp>
        <p:nvSpPr>
          <p:cNvPr id="4" name="Rectangle 1"/>
          <p:cNvSpPr/>
          <p:nvPr userDrawn="1"/>
        </p:nvSpPr>
        <p:spPr bwMode="auto">
          <a:xfrm>
            <a:off x="-125"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18" tIns="45710" rIns="91418" bIns="45710" numCol="1" rtlCol="0" anchor="ctr" anchorCtr="0" compatLnSpc="1">
            <a:prstTxWarp prst="textNoShape">
              <a:avLst/>
            </a:prstTxWarp>
          </a:bodyPr>
          <a:lstStyle/>
          <a:p>
            <a:pPr algn="ctr" defTabSz="913895" fontAlgn="base">
              <a:lnSpc>
                <a:spcPct val="90000"/>
              </a:lnSpc>
              <a:spcBef>
                <a:spcPct val="0"/>
              </a:spcBef>
              <a:spcAft>
                <a:spcPct val="0"/>
              </a:spcAft>
            </a:pPr>
            <a:endParaRPr lang="en-US" sz="1961" spc="-50"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4" y="2109543"/>
            <a:ext cx="5583104" cy="1994392"/>
          </a:xfrm>
        </p:spPr>
        <p:txBody>
          <a:bodyPr anchor="b" anchorCtr="0"/>
          <a:lstStyle>
            <a:lvl1pPr>
              <a:defRPr sz="7156"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4" y="4419600"/>
            <a:ext cx="5583104" cy="498598"/>
          </a:xfrm>
        </p:spPr>
        <p:txBody>
          <a:bodyPr>
            <a:noAutofit/>
          </a:bodyPr>
          <a:lstStyle>
            <a:lvl1pPr marL="0" indent="0">
              <a:spcBef>
                <a:spcPts val="0"/>
              </a:spcBef>
              <a:buNone/>
              <a:defRPr sz="2843" spc="-70"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26162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1665236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4087737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444D3DD9-1F20-4375-BD98-1E872F738F01}"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3795457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1959126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2433088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7A900D7-F07F-4CE9-928E-EE6EFC62AEAA}" type="datetimeFigureOut">
              <a:rPr lang="de-DE" smtClean="0"/>
              <a:t>20.09.2018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1735529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7A900D7-F07F-4CE9-928E-EE6EFC62AEAA}" type="datetimeFigureOut">
              <a:rPr lang="de-DE" smtClean="0"/>
              <a:t>20.09.2018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1748653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7A900D7-F07F-4CE9-928E-EE6EFC62AEAA}" type="datetimeFigureOut">
              <a:rPr lang="de-DE" smtClean="0"/>
              <a:t>20.09.2018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27012605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0987871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261336184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85293415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7293307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360045" y="6149922"/>
            <a:ext cx="1383369" cy="296380"/>
          </a:xfrm>
          <a:prstGeom prst="rect">
            <a:avLst/>
          </a:prstGeom>
        </p:spPr>
      </p:pic>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1769038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44D3DD9-1F20-4375-BD98-1E872F738F01}"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7391007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1027187"/>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4" y="4309989"/>
            <a:ext cx="12188887" cy="2551127"/>
          </a:xfrm>
          <a:prstGeom prst="rect">
            <a:avLst/>
          </a:prstGeom>
          <a:solidFill>
            <a:srgbClr val="4DA0E2"/>
          </a:solidFill>
          <a:ln>
            <a:noFill/>
          </a:ln>
        </p:spPr>
        <p:txBody>
          <a:bodyPr vert="horz" wrap="square" lIns="89630" tIns="44814" rIns="89630" bIns="44814" numCol="1" anchor="t" anchorCtr="0" compatLnSpc="1">
            <a:prstTxWarp prst="textNoShape">
              <a:avLst/>
            </a:prstTxWarp>
          </a:bodyPr>
          <a:lstStyle/>
          <a:p>
            <a:endParaRPr lang="en-US" sz="1765"/>
          </a:p>
        </p:txBody>
      </p:sp>
      <p:sp>
        <p:nvSpPr>
          <p:cNvPr id="10" name="Rectangle 7"/>
          <p:cNvSpPr>
            <a:spLocks noChangeArrowheads="1"/>
          </p:cNvSpPr>
          <p:nvPr userDrawn="1"/>
        </p:nvSpPr>
        <p:spPr bwMode="auto">
          <a:xfrm>
            <a:off x="2" y="5729528"/>
            <a:ext cx="12188888" cy="1131586"/>
          </a:xfrm>
          <a:prstGeom prst="rect">
            <a:avLst/>
          </a:prstGeom>
          <a:solidFill>
            <a:srgbClr val="00188F"/>
          </a:solidFill>
          <a:ln>
            <a:noFill/>
          </a:ln>
          <a:extLst/>
        </p:spPr>
        <p:txBody>
          <a:bodyPr vert="horz" wrap="square" lIns="89630" tIns="44814" rIns="89630" bIns="44814" numCol="1" anchor="t" anchorCtr="0" compatLnSpc="1">
            <a:prstTxWarp prst="textNoShape">
              <a:avLst/>
            </a:prstTxWarp>
          </a:bodyPr>
          <a:lstStyle/>
          <a:p>
            <a:endParaRPr lang="en-US" sz="1765"/>
          </a:p>
        </p:txBody>
      </p:sp>
      <p:sp>
        <p:nvSpPr>
          <p:cNvPr id="11" name="Rectangle 8"/>
          <p:cNvSpPr>
            <a:spLocks noChangeArrowheads="1"/>
          </p:cNvSpPr>
          <p:nvPr userDrawn="1"/>
        </p:nvSpPr>
        <p:spPr bwMode="auto">
          <a:xfrm>
            <a:off x="3114" y="3343393"/>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13" name="Rectangle 12"/>
          <p:cNvSpPr/>
          <p:nvPr userDrawn="1"/>
        </p:nvSpPr>
        <p:spPr bwMode="white">
          <a:xfrm>
            <a:off x="0" y="-312"/>
            <a:ext cx="12191377" cy="685862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a:t>Presentation title</a:t>
            </a:r>
          </a:p>
        </p:txBody>
      </p:sp>
      <p:pic>
        <p:nvPicPr>
          <p:cNvPr id="6" name="Picture 5"/>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tretch>
            <a:fillRect/>
          </a:stretch>
        </p:blipFill>
        <p:spPr bwMode="black">
          <a:xfrm>
            <a:off x="449322" y="6061767"/>
            <a:ext cx="1522404" cy="326167"/>
          </a:xfrm>
          <a:prstGeom prst="rect">
            <a:avLst/>
          </a:prstGeom>
        </p:spPr>
      </p:pic>
      <p:sp>
        <p:nvSpPr>
          <p:cNvPr id="8" name="Rectangle 6"/>
          <p:cNvSpPr>
            <a:spLocks noChangeArrowheads="1"/>
          </p:cNvSpPr>
          <p:nvPr userDrawn="1"/>
        </p:nvSpPr>
        <p:spPr bwMode="auto">
          <a:xfrm>
            <a:off x="3114" y="4309989"/>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21333725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7170265" cy="3407696"/>
          </a:xfrm>
          <a:noFill/>
        </p:spPr>
        <p:txBody>
          <a:bodyPr tIns="91440" bIns="91440" anchor="t" anchorCtr="0"/>
          <a:lstStyle>
            <a:lvl1pPr>
              <a:defRPr sz="7056" spc="-98" baseline="0">
                <a:gradFill>
                  <a:gsLst>
                    <a:gs pos="75912">
                      <a:schemeClr val="tx1"/>
                    </a:gs>
                    <a:gs pos="34307">
                      <a:schemeClr val="tx1"/>
                    </a:gs>
                    <a:gs pos="43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4594053"/>
            <a:ext cx="7171399" cy="1793881"/>
          </a:xfrm>
          <a:noFill/>
        </p:spPr>
        <p:txBody>
          <a:bodyPr lIns="182880" tIns="146304" rIns="182880" bIns="146304">
            <a:noAutofit/>
          </a:bodyPr>
          <a:lstStyle>
            <a:lvl1pPr marL="0" indent="0">
              <a:spcBef>
                <a:spcPts val="0"/>
              </a:spcBef>
              <a:buNone/>
              <a:defRPr sz="3528" spc="0" baseline="0">
                <a:gradFill>
                  <a:gsLst>
                    <a:gs pos="75912">
                      <a:schemeClr val="tx1"/>
                    </a:gs>
                    <a:gs pos="34307">
                      <a:schemeClr val="tx1"/>
                    </a:gs>
                    <a:gs pos="43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4333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78190925"/>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_Section Title Accent Color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34076964"/>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04422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246561"/>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550440"/>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1717603"/>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4304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44D3DD9-1F20-4375-BD98-1E872F738F01}" type="datetimeFigureOut">
              <a:rPr lang="de-DE" smtClean="0"/>
              <a:t>20.09.2018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28702387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Bangalore titl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725571"/>
            <a:ext cx="5826698" cy="1972400"/>
          </a:xfrm>
          <a:noFill/>
        </p:spPr>
        <p:txBody>
          <a:bodyPr lIns="146304" tIns="91440" rIns="146304" bIns="91440" anchor="t" anchorCtr="0"/>
          <a:lstStyle>
            <a:lvl1pPr>
              <a:defRPr sz="5293"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3608309"/>
            <a:ext cx="4751001" cy="990031"/>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a:t>Speaker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585" y="6112612"/>
            <a:ext cx="1075699" cy="205873"/>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5698" y="1366954"/>
            <a:ext cx="7231699" cy="3599141"/>
          </a:xfrm>
          <a:prstGeom prst="rect">
            <a:avLst/>
          </a:prstGeom>
        </p:spPr>
      </p:pic>
    </p:spTree>
    <p:extLst>
      <p:ext uri="{BB962C8B-B14F-4D97-AF65-F5344CB8AC3E}">
        <p14:creationId xmlns:p14="http://schemas.microsoft.com/office/powerpoint/2010/main" val="1507029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2187971"/>
          </a:xfrm>
        </p:spPr>
        <p:txBody>
          <a:bodyPr>
            <a:spAutoFit/>
          </a:bodyPr>
          <a:lstStyle>
            <a:lvl1pPr>
              <a:defRPr sz="392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2749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GRAY">
    <p:bg>
      <p:bgPr>
        <a:solidFill>
          <a:srgbClr val="505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59621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D83B01"/>
        </a:solidFill>
        <a:effectLst/>
      </p:bgPr>
    </p:bg>
    <p:spTree>
      <p:nvGrpSpPr>
        <p:cNvPr id="1" name=""/>
        <p:cNvGrpSpPr/>
        <p:nvPr/>
      </p:nvGrpSpPr>
      <p:grpSpPr>
        <a:xfrm>
          <a:off x="0" y="0"/>
          <a:ext cx="0" cy="0"/>
          <a:chOff x="0" y="0"/>
          <a:chExt cx="0" cy="0"/>
        </a:xfrm>
      </p:grpSpPr>
      <p:sp>
        <p:nvSpPr>
          <p:cNvPr id="2" name="Rectangle 1"/>
          <p:cNvSpPr/>
          <p:nvPr userDrawn="1"/>
        </p:nvSpPr>
        <p:spPr>
          <a:xfrm>
            <a:off x="1524" y="5760720"/>
            <a:ext cx="12190476"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280" y="6153914"/>
            <a:ext cx="1456418" cy="310896"/>
          </a:xfrm>
          <a:prstGeom prst="rect">
            <a:avLst/>
          </a:prstGeom>
        </p:spPr>
      </p:pic>
    </p:spTree>
    <p:extLst>
      <p:ext uri="{BB962C8B-B14F-4D97-AF65-F5344CB8AC3E}">
        <p14:creationId xmlns:p14="http://schemas.microsoft.com/office/powerpoint/2010/main" val="9128387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GRAY">
    <p:bg>
      <p:bgPr>
        <a:solidFill>
          <a:srgbClr val="505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4974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GRAY LOADED">
    <p:bg>
      <p:bgPr>
        <a:solidFill>
          <a:srgbClr val="505050"/>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755911" y="1687688"/>
            <a:ext cx="8213523"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3" name="Text Placeholder 7"/>
          <p:cNvSpPr>
            <a:spLocks noGrp="1"/>
          </p:cNvSpPr>
          <p:nvPr>
            <p:ph type="body" sz="quarter" idx="11" hasCustomPrompt="1"/>
          </p:nvPr>
        </p:nvSpPr>
        <p:spPr>
          <a:xfrm>
            <a:off x="755912" y="773286"/>
            <a:ext cx="8213523"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025" indent="0">
              <a:buFontTx/>
              <a:buNone/>
              <a:defRPr sz="3000">
                <a:solidFill>
                  <a:schemeClr val="bg1"/>
                </a:solidFill>
                <a:latin typeface="Segoe UI" panose="020B0502040204020203" pitchFamily="34" charset="0"/>
                <a:cs typeface="Segoe UI" panose="020B0502040204020203" pitchFamily="34" charset="0"/>
              </a:defRPr>
            </a:lvl2pPr>
            <a:lvl3pPr marL="914049" indent="0">
              <a:buFontTx/>
              <a:buNone/>
              <a:defRPr sz="3000">
                <a:solidFill>
                  <a:schemeClr val="bg1"/>
                </a:solidFill>
                <a:latin typeface="Segoe UI" panose="020B0502040204020203" pitchFamily="34" charset="0"/>
                <a:cs typeface="Segoe UI" panose="020B0502040204020203" pitchFamily="34" charset="0"/>
              </a:defRPr>
            </a:lvl3pPr>
            <a:lvl4pPr marL="1371074" indent="0">
              <a:buFontTx/>
              <a:buNone/>
              <a:defRPr sz="3000">
                <a:solidFill>
                  <a:schemeClr val="bg1"/>
                </a:solidFill>
                <a:latin typeface="Segoe UI" panose="020B0502040204020203" pitchFamily="34" charset="0"/>
                <a:cs typeface="Segoe UI" panose="020B0502040204020203" pitchFamily="34" charset="0"/>
              </a:defRPr>
            </a:lvl4pPr>
            <a:lvl5pPr marL="1828098"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32747690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rgbClr val="50505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00693" y="960120"/>
            <a:ext cx="5486400" cy="4937760"/>
          </a:xfrm>
          <a:prstGeom prst="rect">
            <a:avLst/>
          </a:prstGeom>
        </p:spPr>
        <p:txBody>
          <a:bodyPr anchor="ctr"/>
          <a:lstStyle>
            <a:lvl1pPr marL="0" indent="0">
              <a:lnSpc>
                <a:spcPct val="150000"/>
              </a:lnSpc>
              <a:buFontTx/>
              <a:buNone/>
              <a:defRPr sz="3600" baseline="0">
                <a:solidFill>
                  <a:schemeClr val="bg1">
                    <a:lumMod val="50000"/>
                  </a:schemeClr>
                </a:solidFill>
                <a:latin typeface="Segoe UI Light" panose="020B0502040204020203" pitchFamily="34" charset="0"/>
                <a:cs typeface="Segoe UI Light" panose="020B0502040204020203" pitchFamily="34" charset="0"/>
              </a:defRPr>
            </a:lvl1pPr>
          </a:lstStyle>
          <a:p>
            <a:pPr lvl="0"/>
            <a:r>
              <a:rPr lang="en-US"/>
              <a:t>Performance</a:t>
            </a:r>
          </a:p>
          <a:p>
            <a:pPr lvl="0"/>
            <a:r>
              <a:rPr lang="en-US"/>
              <a:t>Fault Tolerance</a:t>
            </a:r>
          </a:p>
          <a:p>
            <a:pPr lvl="0"/>
            <a:r>
              <a:rPr lang="en-US"/>
              <a:t>Efficiency</a:t>
            </a:r>
          </a:p>
          <a:p>
            <a:pPr lvl="0"/>
            <a:r>
              <a:rPr lang="en-US"/>
              <a:t>Management</a:t>
            </a:r>
          </a:p>
          <a:p>
            <a:pPr lvl="0"/>
            <a:r>
              <a:rPr lang="en-US"/>
              <a:t>Cost</a:t>
            </a:r>
          </a:p>
        </p:txBody>
      </p:sp>
      <p:pic>
        <p:nvPicPr>
          <p:cNvPr id="11" name="Picture 10"/>
          <p:cNvPicPr>
            <a:picLocks noChangeAspect="1"/>
          </p:cNvPicPr>
          <p:nvPr userDrawn="1"/>
        </p:nvPicPr>
        <p:blipFill>
          <a:blip r:embed="rId2" cstate="email">
            <a:extLst>
              <a:ext uri="{BEBA8EAE-BF5A-486C-A8C5-ECC9F3942E4B}">
                <a14:imgProps xmlns:a14="http://schemas.microsoft.com/office/drawing/2010/main">
                  <a14:imgLayer r:embed="rId3">
                    <a14:imgEffect>
                      <a14:backgroundRemoval t="0" b="100000" l="0" r="100000">
                        <a14:foregroundMark x1="17000" y1="65000" x2="17000" y2="65000"/>
                        <a14:foregroundMark x1="24000" y1="51000" x2="24000" y2="51000"/>
                        <a14:foregroundMark x1="27500" y1="36250" x2="27500" y2="36250"/>
                        <a14:foregroundMark x1="40500" y1="31750" x2="40500" y2="31750"/>
                        <a14:foregroundMark x1="54500" y1="29250" x2="54500" y2="29250"/>
                        <a14:foregroundMark x1="56250" y1="48500" x2="56250" y2="48500"/>
                        <a14:foregroundMark x1="71250" y1="37000" x2="71250" y2="37000"/>
                        <a14:foregroundMark x1="80000" y1="52750" x2="80000" y2="52750"/>
                        <a14:foregroundMark x1="81750" y1="66000" x2="81750" y2="66000"/>
                      </a14:backgroundRemoval>
                    </a14:imgEffect>
                  </a14:imgLayer>
                </a14:imgProps>
              </a:ext>
              <a:ext uri="{28A0092B-C50C-407E-A947-70E740481C1C}">
                <a14:useLocalDpi xmlns:a14="http://schemas.microsoft.com/office/drawing/2010/main"/>
              </a:ext>
            </a:extLst>
          </a:blip>
          <a:stretch>
            <a:fillRect/>
          </a:stretch>
        </p:blipFill>
        <p:spPr>
          <a:xfrm>
            <a:off x="1431981" y="1185699"/>
            <a:ext cx="640080" cy="64008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31981" y="5079846"/>
            <a:ext cx="640080" cy="64008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31981" y="3108960"/>
            <a:ext cx="640080" cy="640080"/>
          </a:xfrm>
          <a:prstGeom prst="rect">
            <a:avLst/>
          </a:prstGeom>
        </p:spPr>
      </p:pic>
      <p:pic>
        <p:nvPicPr>
          <p:cNvPr id="14" name="Picture 1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31981" y="2123517"/>
            <a:ext cx="640080" cy="640080"/>
          </a:xfrm>
          <a:prstGeom prst="rect">
            <a:avLst/>
          </a:prstGeom>
        </p:spPr>
      </p:pic>
      <p:pic>
        <p:nvPicPr>
          <p:cNvPr id="15" name="Picture 14"/>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431981" y="4142028"/>
            <a:ext cx="640080" cy="640080"/>
          </a:xfrm>
          <a:prstGeom prst="rect">
            <a:avLst/>
          </a:prstGeom>
        </p:spPr>
      </p:pic>
    </p:spTree>
    <p:extLst>
      <p:ext uri="{BB962C8B-B14F-4D97-AF65-F5344CB8AC3E}">
        <p14:creationId xmlns:p14="http://schemas.microsoft.com/office/powerpoint/2010/main" val="8999244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PLIT 1">
    <p:spTree>
      <p:nvGrpSpPr>
        <p:cNvPr id="1" name=""/>
        <p:cNvGrpSpPr/>
        <p:nvPr/>
      </p:nvGrpSpPr>
      <p:grpSpPr>
        <a:xfrm>
          <a:off x="0" y="0"/>
          <a:ext cx="0" cy="0"/>
          <a:chOff x="0" y="0"/>
          <a:chExt cx="0" cy="0"/>
        </a:xfrm>
      </p:grpSpPr>
      <p:sp>
        <p:nvSpPr>
          <p:cNvPr id="3" name="Rectangle 2"/>
          <p:cNvSpPr/>
          <p:nvPr userDrawn="1"/>
        </p:nvSpPr>
        <p:spPr>
          <a:xfrm>
            <a:off x="6102098" y="0"/>
            <a:ext cx="6089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p:cNvSpPr>
            <a:spLocks noGrp="1"/>
          </p:cNvSpPr>
          <p:nvPr>
            <p:ph type="body" sz="quarter" idx="10" hasCustomPrompt="1"/>
          </p:nvPr>
        </p:nvSpPr>
        <p:spPr>
          <a:xfrm>
            <a:off x="755910" y="1687688"/>
            <a:ext cx="4572000"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8" name="Text Placeholder 7"/>
          <p:cNvSpPr>
            <a:spLocks noGrp="1"/>
          </p:cNvSpPr>
          <p:nvPr>
            <p:ph type="body" sz="quarter" idx="11" hasCustomPrompt="1"/>
          </p:nvPr>
        </p:nvSpPr>
        <p:spPr>
          <a:xfrm>
            <a:off x="755911" y="773286"/>
            <a:ext cx="4572000"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025" indent="0">
              <a:buFontTx/>
              <a:buNone/>
              <a:defRPr sz="3000">
                <a:solidFill>
                  <a:schemeClr val="bg1"/>
                </a:solidFill>
                <a:latin typeface="Segoe UI" panose="020B0502040204020203" pitchFamily="34" charset="0"/>
                <a:cs typeface="Segoe UI" panose="020B0502040204020203" pitchFamily="34" charset="0"/>
              </a:defRPr>
            </a:lvl2pPr>
            <a:lvl3pPr marL="914049" indent="0">
              <a:buFontTx/>
              <a:buNone/>
              <a:defRPr sz="3000">
                <a:solidFill>
                  <a:schemeClr val="bg1"/>
                </a:solidFill>
                <a:latin typeface="Segoe UI" panose="020B0502040204020203" pitchFamily="34" charset="0"/>
                <a:cs typeface="Segoe UI" panose="020B0502040204020203" pitchFamily="34" charset="0"/>
              </a:defRPr>
            </a:lvl3pPr>
            <a:lvl4pPr marL="1371074" indent="0">
              <a:buFontTx/>
              <a:buNone/>
              <a:defRPr sz="3000">
                <a:solidFill>
                  <a:schemeClr val="bg1"/>
                </a:solidFill>
                <a:latin typeface="Segoe UI" panose="020B0502040204020203" pitchFamily="34" charset="0"/>
                <a:cs typeface="Segoe UI" panose="020B0502040204020203" pitchFamily="34" charset="0"/>
              </a:defRPr>
            </a:lvl4pPr>
            <a:lvl5pPr marL="1828098"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20329551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PLIT 2">
    <p:spTree>
      <p:nvGrpSpPr>
        <p:cNvPr id="1" name=""/>
        <p:cNvGrpSpPr/>
        <p:nvPr/>
      </p:nvGrpSpPr>
      <p:grpSpPr>
        <a:xfrm>
          <a:off x="0" y="0"/>
          <a:ext cx="0" cy="0"/>
          <a:chOff x="0" y="0"/>
          <a:chExt cx="0" cy="0"/>
        </a:xfrm>
      </p:grpSpPr>
      <p:sp>
        <p:nvSpPr>
          <p:cNvPr id="3" name="Rectangle 2"/>
          <p:cNvSpPr/>
          <p:nvPr userDrawn="1"/>
        </p:nvSpPr>
        <p:spPr>
          <a:xfrm>
            <a:off x="-3042" y="0"/>
            <a:ext cx="6089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3"/>
          <p:cNvSpPr>
            <a:spLocks noGrp="1"/>
          </p:cNvSpPr>
          <p:nvPr>
            <p:ph type="body" sz="quarter" idx="12" hasCustomPrompt="1"/>
          </p:nvPr>
        </p:nvSpPr>
        <p:spPr>
          <a:xfrm>
            <a:off x="6861048" y="1687688"/>
            <a:ext cx="4572000"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9" name="Text Placeholder 7"/>
          <p:cNvSpPr>
            <a:spLocks noGrp="1"/>
          </p:cNvSpPr>
          <p:nvPr>
            <p:ph type="body" sz="quarter" idx="13" hasCustomPrompt="1"/>
          </p:nvPr>
        </p:nvSpPr>
        <p:spPr>
          <a:xfrm>
            <a:off x="6861049" y="773286"/>
            <a:ext cx="4572000"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025" indent="0">
              <a:buFontTx/>
              <a:buNone/>
              <a:defRPr sz="3000">
                <a:solidFill>
                  <a:schemeClr val="bg1"/>
                </a:solidFill>
                <a:latin typeface="Segoe UI" panose="020B0502040204020203" pitchFamily="34" charset="0"/>
                <a:cs typeface="Segoe UI" panose="020B0502040204020203" pitchFamily="34" charset="0"/>
              </a:defRPr>
            </a:lvl2pPr>
            <a:lvl3pPr marL="914049" indent="0">
              <a:buFontTx/>
              <a:buNone/>
              <a:defRPr sz="3000">
                <a:solidFill>
                  <a:schemeClr val="bg1"/>
                </a:solidFill>
                <a:latin typeface="Segoe UI" panose="020B0502040204020203" pitchFamily="34" charset="0"/>
                <a:cs typeface="Segoe UI" panose="020B0502040204020203" pitchFamily="34" charset="0"/>
              </a:defRPr>
            </a:lvl3pPr>
            <a:lvl4pPr marL="1371074" indent="0">
              <a:buFontTx/>
              <a:buNone/>
              <a:defRPr sz="3000">
                <a:solidFill>
                  <a:schemeClr val="bg1"/>
                </a:solidFill>
                <a:latin typeface="Segoe UI" panose="020B0502040204020203" pitchFamily="34" charset="0"/>
                <a:cs typeface="Segoe UI" panose="020B0502040204020203" pitchFamily="34" charset="0"/>
              </a:defRPr>
            </a:lvl4pPr>
            <a:lvl5pPr marL="1828098"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37307299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305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44D3DD9-1F20-4375-BD98-1E872F738F01}" type="datetimeFigureOut">
              <a:rPr lang="de-DE" smtClean="0"/>
              <a:t>20.09.2018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27864715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D83B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4240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0939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MPETITIVE">
    <p:bg>
      <p:bgPr>
        <a:solidFill>
          <a:srgbClr val="D83B0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1"/>
            <a:ext cx="12192000" cy="6858000"/>
          </a:xfrm>
          <a:prstGeom prst="rect">
            <a:avLst/>
          </a:prstGeom>
          <a:blipFill dpi="0" rotWithShape="1">
            <a:blip r:embed="rId2" cstate="email">
              <a:alphaModFix amt="10000"/>
              <a:extLst>
                <a:ext uri="{28A0092B-C50C-407E-A947-70E740481C1C}">
                  <a14:useLocalDpi xmlns:a14="http://schemas.microsoft.com/office/drawing/2010/main"/>
                </a:ext>
              </a:extLst>
            </a:blip>
            <a:srcRect/>
            <a:tile tx="0" ty="0" sx="68000" sy="69000" flip="none" algn="tl"/>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lnSpc>
                <a:spcPct val="150000"/>
              </a:lnSpc>
              <a:spcBef>
                <a:spcPct val="0"/>
              </a:spcBef>
              <a:spcAft>
                <a:spcPct val="0"/>
              </a:spcAft>
            </a:pPr>
            <a:endParaRPr lang="en-US" sz="2000">
              <a:gradFill>
                <a:gsLst>
                  <a:gs pos="0">
                    <a:srgbClr val="FFFFFF"/>
                  </a:gs>
                  <a:gs pos="100000">
                    <a:srgbClr val="FFFFFF"/>
                  </a:gs>
                </a:gsLst>
                <a:lin ang="5400000" scaled="0"/>
              </a:gradFill>
            </a:endParaRPr>
          </a:p>
        </p:txBody>
      </p:sp>
      <p:sp>
        <p:nvSpPr>
          <p:cNvPr id="6" name="Text Placeholder 5"/>
          <p:cNvSpPr>
            <a:spLocks noGrp="1"/>
          </p:cNvSpPr>
          <p:nvPr>
            <p:ph type="body" sz="quarter" idx="10" hasCustomPrompt="1"/>
          </p:nvPr>
        </p:nvSpPr>
        <p:spPr>
          <a:xfrm>
            <a:off x="584200" y="1496221"/>
            <a:ext cx="11023600" cy="3865563"/>
          </a:xfrm>
          <a:prstGeom prst="rect">
            <a:avLst/>
          </a:prstGeom>
        </p:spPr>
        <p:txBody>
          <a:bodyPr anchor="ctr"/>
          <a:lstStyle>
            <a:lvl1pPr marL="0" indent="0" algn="ctr">
              <a:lnSpc>
                <a:spcPct val="120000"/>
              </a:lnSpc>
              <a:buFontTx/>
              <a:buNone/>
              <a:defRPr sz="4000" b="1" baseline="0">
                <a:solidFill>
                  <a:schemeClr val="bg1"/>
                </a:solidFill>
                <a:latin typeface="Segoe UI" panose="020B0502040204020203" pitchFamily="34" charset="0"/>
                <a:cs typeface="Segoe UI" panose="020B0502040204020203" pitchFamily="34" charset="0"/>
              </a:defRPr>
            </a:lvl1pPr>
            <a:lvl2pPr marL="457025" indent="0" algn="ctr">
              <a:buFontTx/>
              <a:buNone/>
              <a:defRPr sz="4000" b="1">
                <a:solidFill>
                  <a:schemeClr val="bg1"/>
                </a:solidFill>
                <a:latin typeface="Segoe UI" panose="020B0502040204020203" pitchFamily="34" charset="0"/>
                <a:cs typeface="Segoe UI" panose="020B0502040204020203" pitchFamily="34" charset="0"/>
              </a:defRPr>
            </a:lvl2pPr>
            <a:lvl3pPr marL="914049" indent="0" algn="ctr">
              <a:buFontTx/>
              <a:buNone/>
              <a:defRPr sz="4000" b="1">
                <a:solidFill>
                  <a:schemeClr val="bg1"/>
                </a:solidFill>
                <a:latin typeface="Segoe UI" panose="020B0502040204020203" pitchFamily="34" charset="0"/>
                <a:cs typeface="Segoe UI" panose="020B0502040204020203" pitchFamily="34" charset="0"/>
              </a:defRPr>
            </a:lvl3pPr>
            <a:lvl4pPr marL="1371074" indent="0" algn="ctr">
              <a:buFontTx/>
              <a:buNone/>
              <a:defRPr sz="4000" b="1">
                <a:solidFill>
                  <a:schemeClr val="bg1"/>
                </a:solidFill>
                <a:latin typeface="Segoe UI" panose="020B0502040204020203" pitchFamily="34" charset="0"/>
                <a:cs typeface="Segoe UI" panose="020B0502040204020203" pitchFamily="34" charset="0"/>
              </a:defRPr>
            </a:lvl4pPr>
            <a:lvl5pPr marL="1828098" indent="0" algn="ctr">
              <a:buFontTx/>
              <a:buNone/>
              <a:defRPr sz="4000" b="1">
                <a:solidFill>
                  <a:schemeClr val="bg1"/>
                </a:solidFill>
                <a:latin typeface="Segoe UI" panose="020B0502040204020203" pitchFamily="34" charset="0"/>
                <a:cs typeface="Segoe UI" panose="020B0502040204020203" pitchFamily="34" charset="0"/>
              </a:defRPr>
            </a:lvl5pPr>
          </a:lstStyle>
          <a:p>
            <a:r>
              <a:rPr lang="en-US"/>
              <a:t>This is a bold, competitive statement.</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0" y="4442141"/>
            <a:ext cx="3048000" cy="2286000"/>
          </a:xfrm>
          <a:prstGeom prst="rect">
            <a:avLst/>
          </a:prstGeom>
        </p:spPr>
      </p:pic>
    </p:spTree>
    <p:extLst>
      <p:ext uri="{BB962C8B-B14F-4D97-AF65-F5344CB8AC3E}">
        <p14:creationId xmlns:p14="http://schemas.microsoft.com/office/powerpoint/2010/main" val="6955443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rgbClr val="0078D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12" name="Text Placeholder 11"/>
          <p:cNvSpPr>
            <a:spLocks noGrp="1"/>
          </p:cNvSpPr>
          <p:nvPr>
            <p:ph type="body" sz="quarter" idx="10" hasCustomPrompt="1"/>
          </p:nvPr>
        </p:nvSpPr>
        <p:spPr>
          <a:xfrm>
            <a:off x="609889" y="3419160"/>
            <a:ext cx="6658206" cy="914400"/>
          </a:xfrm>
          <a:prstGeom prst="rect">
            <a:avLst/>
          </a:prstGeom>
        </p:spPr>
        <p:txBody>
          <a:bodyPr anchor="ctr"/>
          <a:lstStyle>
            <a:lvl1pPr marL="0" indent="0">
              <a:buFontTx/>
              <a:buNone/>
              <a:defRPr sz="5398">
                <a:solidFill>
                  <a:schemeClr val="bg1"/>
                </a:solidFill>
                <a:latin typeface="Segoe UI Semilight" panose="020B0402040204020203" pitchFamily="34" charset="0"/>
                <a:cs typeface="Segoe UI Semilight" panose="020B0402040204020203" pitchFamily="34" charset="0"/>
              </a:defRPr>
            </a:lvl1pPr>
          </a:lstStyle>
          <a:p>
            <a:pPr lvl="0"/>
            <a:r>
              <a:rPr lang="en-US"/>
              <a:t>Mainline</a:t>
            </a:r>
          </a:p>
        </p:txBody>
      </p:sp>
      <p:sp>
        <p:nvSpPr>
          <p:cNvPr id="13" name="Text Placeholder 11"/>
          <p:cNvSpPr>
            <a:spLocks noGrp="1"/>
          </p:cNvSpPr>
          <p:nvPr>
            <p:ph type="body" sz="quarter" idx="11" hasCustomPrompt="1"/>
          </p:nvPr>
        </p:nvSpPr>
        <p:spPr>
          <a:xfrm>
            <a:off x="609889" y="2504758"/>
            <a:ext cx="6658206" cy="914400"/>
          </a:xfrm>
          <a:prstGeom prst="rect">
            <a:avLst/>
          </a:prstGeom>
        </p:spPr>
        <p:txBody>
          <a:bodyPr anchor="ctr"/>
          <a:lstStyle>
            <a:lvl1pPr marL="0" indent="0">
              <a:buFontTx/>
              <a:buNone/>
              <a:defRPr sz="3600">
                <a:solidFill>
                  <a:srgbClr val="63A9DC"/>
                </a:solidFill>
                <a:latin typeface="Segoe UI Semilight" panose="020B0402040204020203" pitchFamily="34" charset="0"/>
                <a:cs typeface="Segoe UI Semilight" panose="020B0402040204020203" pitchFamily="34" charset="0"/>
              </a:defRPr>
            </a:lvl1pPr>
          </a:lstStyle>
          <a:p>
            <a:pPr lvl="0"/>
            <a:r>
              <a:rPr lang="en-US"/>
              <a:t>Topline</a:t>
            </a:r>
          </a:p>
        </p:txBody>
      </p:sp>
    </p:spTree>
    <p:extLst>
      <p:ext uri="{BB962C8B-B14F-4D97-AF65-F5344CB8AC3E}">
        <p14:creationId xmlns:p14="http://schemas.microsoft.com/office/powerpoint/2010/main" val="651164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6"/>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25" indent="0" algn="ctr">
              <a:buNone/>
              <a:defRPr sz="2000"/>
            </a:lvl2pPr>
            <a:lvl3pPr marL="914049" indent="0" algn="ctr">
              <a:buNone/>
              <a:defRPr sz="1800"/>
            </a:lvl3pPr>
            <a:lvl4pPr marL="1371074" indent="0" algn="ctr">
              <a:buNone/>
              <a:defRPr sz="1600"/>
            </a:lvl4pPr>
            <a:lvl5pPr marL="1828098" indent="0" algn="ctr">
              <a:buNone/>
              <a:defRPr sz="1600"/>
            </a:lvl5pPr>
            <a:lvl6pPr marL="2285122" indent="0" algn="ctr">
              <a:buNone/>
              <a:defRPr sz="1600"/>
            </a:lvl6pPr>
            <a:lvl7pPr marL="2742147" indent="0" algn="ctr">
              <a:buNone/>
              <a:defRPr sz="1600"/>
            </a:lvl7pPr>
            <a:lvl8pPr marL="3199171" indent="0" algn="ctr">
              <a:buNone/>
              <a:defRPr sz="1600"/>
            </a:lvl8pPr>
            <a:lvl9pPr marL="36561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122562-6450-48D1-9D08-E48718FB1825}"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45502-7BBC-40D8-914C-022AFFF980F0}" type="slidenum">
              <a:rPr lang="en-US" smtClean="0"/>
              <a:t>‹Nr.›</a:t>
            </a:fld>
            <a:endParaRPr lang="en-US"/>
          </a:p>
        </p:txBody>
      </p:sp>
    </p:spTree>
    <p:extLst>
      <p:ext uri="{BB962C8B-B14F-4D97-AF65-F5344CB8AC3E}">
        <p14:creationId xmlns:p14="http://schemas.microsoft.com/office/powerpoint/2010/main" val="34895639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Title Slide - ANIMATED">
    <p:bg bwMode="auto">
      <p:bgPr>
        <a:solidFill>
          <a:srgbClr val="0070C0"/>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5" y="4309990"/>
            <a:ext cx="12188887" cy="2551127"/>
          </a:xfrm>
          <a:prstGeom prst="rect">
            <a:avLst/>
          </a:prstGeom>
          <a:solidFill>
            <a:srgbClr val="4DA0E2"/>
          </a:solidFill>
          <a:ln>
            <a:noFill/>
          </a:ln>
        </p:spPr>
        <p:txBody>
          <a:bodyPr vert="horz" wrap="square" lIns="89617" tIns="44808" rIns="89617" bIns="44808" numCol="1" anchor="t" anchorCtr="0" compatLnSpc="1">
            <a:prstTxWarp prst="textNoShape">
              <a:avLst/>
            </a:prstTxWarp>
          </a:bodyPr>
          <a:lstStyle/>
          <a:p>
            <a:endParaRPr lang="en-US" sz="1765"/>
          </a:p>
        </p:txBody>
      </p:sp>
      <p:sp>
        <p:nvSpPr>
          <p:cNvPr id="10" name="Rectangle 7"/>
          <p:cNvSpPr>
            <a:spLocks noChangeArrowheads="1"/>
          </p:cNvSpPr>
          <p:nvPr userDrawn="1"/>
        </p:nvSpPr>
        <p:spPr bwMode="auto">
          <a:xfrm>
            <a:off x="3" y="5729528"/>
            <a:ext cx="12188888" cy="1131586"/>
          </a:xfrm>
          <a:prstGeom prst="rect">
            <a:avLst/>
          </a:prstGeom>
          <a:solidFill>
            <a:srgbClr val="00188F"/>
          </a:solidFill>
          <a:ln>
            <a:noFill/>
          </a:ln>
          <a:extLst/>
        </p:spPr>
        <p:txBody>
          <a:bodyPr vert="horz" wrap="square" lIns="89617" tIns="44808" rIns="89617" bIns="44808" numCol="1" anchor="t" anchorCtr="0" compatLnSpc="1">
            <a:prstTxWarp prst="textNoShape">
              <a:avLst/>
            </a:prstTxWarp>
          </a:bodyPr>
          <a:lstStyle/>
          <a:p>
            <a:endParaRPr lang="en-US" sz="1765"/>
          </a:p>
        </p:txBody>
      </p:sp>
      <p:sp>
        <p:nvSpPr>
          <p:cNvPr id="11" name="Rectangle 8"/>
          <p:cNvSpPr>
            <a:spLocks noChangeArrowheads="1"/>
          </p:cNvSpPr>
          <p:nvPr userDrawn="1"/>
        </p:nvSpPr>
        <p:spPr bwMode="auto">
          <a:xfrm>
            <a:off x="3115" y="3343394"/>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endParaRPr lang="en-US" sz="1765"/>
          </a:p>
        </p:txBody>
      </p:sp>
      <p:sp>
        <p:nvSpPr>
          <p:cNvPr id="5" name="Text Placeholder 4"/>
          <p:cNvSpPr>
            <a:spLocks noGrp="1"/>
          </p:cNvSpPr>
          <p:nvPr>
            <p:ph type="body" sz="quarter" idx="12" hasCustomPrompt="1"/>
          </p:nvPr>
        </p:nvSpPr>
        <p:spPr>
          <a:xfrm>
            <a:off x="271104" y="3481915"/>
            <a:ext cx="6273418" cy="1794661"/>
          </a:xfrm>
          <a:noFill/>
        </p:spPr>
        <p:txBody>
          <a:bodyPr lIns="146304" tIns="109728" rIns="146304" bIns="109728">
            <a:noAutofit/>
          </a:bodyPr>
          <a:lstStyle>
            <a:lvl1pPr marL="0" indent="0">
              <a:spcBef>
                <a:spcPts val="0"/>
              </a:spcBef>
              <a:buNone/>
              <a:defRPr sz="352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1680485"/>
            <a:ext cx="9860610" cy="1801436"/>
          </a:xfrm>
          <a:noFill/>
        </p:spPr>
        <p:txBody>
          <a:bodyPr lIns="146304" tIns="91440" rIns="146304" bIns="91440" anchor="t" anchorCtr="0"/>
          <a:lstStyle>
            <a:lvl1pPr>
              <a:defRPr sz="5880" spc="-98" baseline="0">
                <a:gradFill>
                  <a:gsLst>
                    <a:gs pos="3333">
                      <a:schemeClr val="tx1"/>
                    </a:gs>
                    <a:gs pos="39000">
                      <a:schemeClr val="tx1"/>
                    </a:gs>
                  </a:gsLst>
                  <a:lin ang="5400000" scaled="0"/>
                </a:gradFill>
              </a:defRPr>
            </a:lvl1pPr>
          </a:lstStyle>
          <a:p>
            <a:r>
              <a:rPr lang="en-US"/>
              <a:t>Presentation title</a:t>
            </a:r>
          </a:p>
        </p:txBody>
      </p:sp>
      <p:sp>
        <p:nvSpPr>
          <p:cNvPr id="8" name="Rectangle 6"/>
          <p:cNvSpPr>
            <a:spLocks noChangeArrowheads="1"/>
          </p:cNvSpPr>
          <p:nvPr userDrawn="1"/>
        </p:nvSpPr>
        <p:spPr bwMode="auto">
          <a:xfrm>
            <a:off x="3115" y="4309990"/>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endParaRPr lang="en-US" sz="1765"/>
          </a:p>
        </p:txBody>
      </p:sp>
      <p:sp>
        <p:nvSpPr>
          <p:cNvPr id="14" name="TextBox 7"/>
          <p:cNvSpPr txBox="1"/>
          <p:nvPr userDrawn="1"/>
        </p:nvSpPr>
        <p:spPr bwMode="white">
          <a:xfrm>
            <a:off x="4506721" y="6567086"/>
            <a:ext cx="3178563"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7" name="Text Placeholder 16"/>
          <p:cNvSpPr>
            <a:spLocks noGrp="1"/>
          </p:cNvSpPr>
          <p:nvPr>
            <p:ph type="body" sz="quarter" idx="13" hasCustomPrompt="1"/>
          </p:nvPr>
        </p:nvSpPr>
        <p:spPr>
          <a:xfrm>
            <a:off x="8315007" y="288562"/>
            <a:ext cx="3585699" cy="452654"/>
          </a:xfrm>
        </p:spPr>
        <p:txBody>
          <a:bodyPr/>
          <a:lstStyle>
            <a:lvl1pPr marL="0" indent="0" algn="r">
              <a:buNone/>
              <a:defRPr sz="1961">
                <a:latin typeface="+mn-lt"/>
              </a:defRPr>
            </a:lvl1pPr>
            <a:lvl2pPr marL="336015" indent="0">
              <a:buNone/>
              <a:defRPr sz="1961"/>
            </a:lvl2pPr>
            <a:lvl3pPr marL="560027" indent="0">
              <a:buNone/>
              <a:defRPr sz="1961"/>
            </a:lvl3pPr>
            <a:lvl4pPr marL="784036" indent="0">
              <a:buNone/>
              <a:defRPr sz="1961"/>
            </a:lvl4pPr>
            <a:lvl5pPr marL="1008047" indent="0">
              <a:buNone/>
              <a:defRPr sz="1961"/>
            </a:lvl5pPr>
          </a:lstStyle>
          <a:p>
            <a:pPr lvl="0"/>
            <a:r>
              <a:rPr lang="en-US"/>
              <a:t>Session Code</a:t>
            </a:r>
          </a:p>
        </p:txBody>
      </p:sp>
      <p:sp>
        <p:nvSpPr>
          <p:cNvPr id="15" name="Text Placeholder 16"/>
          <p:cNvSpPr>
            <a:spLocks noGrp="1"/>
          </p:cNvSpPr>
          <p:nvPr>
            <p:ph type="body" sz="quarter" idx="14" hasCustomPrompt="1"/>
          </p:nvPr>
        </p:nvSpPr>
        <p:spPr>
          <a:xfrm>
            <a:off x="269303" y="5908814"/>
            <a:ext cx="3585699" cy="452654"/>
          </a:xfrm>
        </p:spPr>
        <p:txBody>
          <a:bodyPr/>
          <a:lstStyle>
            <a:lvl1pPr marL="0" indent="0" algn="l">
              <a:buNone/>
              <a:defRPr sz="1961">
                <a:latin typeface="+mn-lt"/>
              </a:defRPr>
            </a:lvl1pPr>
            <a:lvl2pPr marL="336015" indent="0">
              <a:buNone/>
              <a:defRPr sz="1961"/>
            </a:lvl2pPr>
            <a:lvl3pPr marL="560027" indent="0">
              <a:buNone/>
              <a:defRPr sz="1961"/>
            </a:lvl3pPr>
            <a:lvl4pPr marL="784036" indent="0">
              <a:buNone/>
              <a:defRPr sz="1961"/>
            </a:lvl4pPr>
            <a:lvl5pPr marL="1008047" indent="0">
              <a:buNone/>
              <a:defRPr sz="1961"/>
            </a:lvl5pPr>
          </a:lstStyle>
          <a:p>
            <a:pPr lvl="0"/>
            <a:r>
              <a:rPr lang="en-US"/>
              <a:t>Yammer hashtag</a:t>
            </a: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2710423493"/>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0" presetClass="entr" presetSubtype="0" fill="hold" grpId="0"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950"/>
                                        <p:tgtEl>
                                          <p:spTgt spid="9"/>
                                        </p:tgtEl>
                                      </p:cBhvr>
                                    </p:animEffect>
                                  </p:childTnLst>
                                </p:cTn>
                              </p:par>
                              <p:par>
                                <p:cTn id="14" presetID="63" presetClass="path" presetSubtype="0" decel="100000" fill="hold" grpId="1" nodeType="withEffect">
                                  <p:stCondLst>
                                    <p:cond delay="750"/>
                                  </p:stCondLst>
                                  <p:childTnLst>
                                    <p:animMotion origin="layout" path="M -0.01455 4.96142E-6 L -4.34261E-6 4.96142E-6 " pathEditMode="relative" rAng="0" ptsTypes="AA">
                                      <p:cBhvr>
                                        <p:cTn id="15" dur="950" fill="hold"/>
                                        <p:tgtEl>
                                          <p:spTgt spid="9"/>
                                        </p:tgtEl>
                                        <p:attrNameLst>
                                          <p:attrName>ppt_x</p:attrName>
                                          <p:attrName>ppt_y</p:attrName>
                                        </p:attrNameLst>
                                      </p:cBhvr>
                                      <p:rCtr x="728" y="0"/>
                                    </p:animMotion>
                                  </p:childTnLst>
                                </p:cTn>
                              </p:par>
                              <p:par>
                                <p:cTn id="16" presetID="6" presetClass="emph" presetSubtype="0" accel="100000" autoRev="1" fill="hold" grpId="2" nodeType="withEffect">
                                  <p:stCondLst>
                                    <p:cond delay="50"/>
                                  </p:stCondLst>
                                  <p:childTnLst>
                                    <p:animScale>
                                      <p:cBhvr>
                                        <p:cTn id="17" dur="500" fill="hold"/>
                                        <p:tgtEl>
                                          <p:spTgt spid="9"/>
                                        </p:tgtEl>
                                      </p:cBhvr>
                                      <p:by x="95000" y="95000"/>
                                    </p:animScale>
                                  </p:childTnLst>
                                </p:cTn>
                              </p:par>
                              <p:par>
                                <p:cTn id="18" presetID="10" presetClass="entr" presetSubtype="0" fill="hold" grpId="0" nodeType="withEffect">
                                  <p:stCondLst>
                                    <p:cond delay="8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950"/>
                                        <p:tgtEl>
                                          <p:spTgt spid="5"/>
                                        </p:tgtEl>
                                      </p:cBhvr>
                                    </p:animEffect>
                                  </p:childTnLst>
                                </p:cTn>
                              </p:par>
                              <p:par>
                                <p:cTn id="21" presetID="63" presetClass="path" presetSubtype="0" decel="100000" fill="hold" grpId="1" nodeType="withEffect">
                                  <p:stCondLst>
                                    <p:cond delay="800"/>
                                  </p:stCondLst>
                                  <p:childTnLst>
                                    <p:animMotion origin="layout" path="M -0.01455 2.42851E-6 L -3.02783E-6 2.42851E-6 " pathEditMode="relative" rAng="0" ptsTypes="AA">
                                      <p:cBhvr>
                                        <p:cTn id="22" dur="950" fill="hold"/>
                                        <p:tgtEl>
                                          <p:spTgt spid="5"/>
                                        </p:tgtEl>
                                        <p:attrNameLst>
                                          <p:attrName>ppt_x</p:attrName>
                                          <p:attrName>ppt_y</p:attrName>
                                        </p:attrNameLst>
                                      </p:cBhvr>
                                      <p:rCtr x="728" y="0"/>
                                    </p:animMotion>
                                  </p:childTnLst>
                                </p:cTn>
                              </p:par>
                              <p:par>
                                <p:cTn id="23" presetID="6" presetClass="emph" presetSubtype="0" accel="100000" autoRev="1" fill="hold" grpId="2" nodeType="withEffect">
                                  <p:stCondLst>
                                    <p:cond delay="100"/>
                                  </p:stCondLst>
                                  <p:childTnLst>
                                    <p:animScale>
                                      <p:cBhvr>
                                        <p:cTn id="24" dur="500" fill="hold"/>
                                        <p:tgtEl>
                                          <p:spTgt spid="5"/>
                                        </p:tgtEl>
                                      </p:cBhvr>
                                      <p:by x="95000" y="95000"/>
                                    </p:animScale>
                                  </p:childTnLst>
                                </p:cTn>
                              </p:par>
                              <p:par>
                                <p:cTn id="25" presetID="10" presetClass="entr" presetSubtype="0" fill="hold" nodeType="withEffect">
                                  <p:stCondLst>
                                    <p:cond delay="9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950"/>
                                        <p:tgtEl>
                                          <p:spTgt spid="16"/>
                                        </p:tgtEl>
                                      </p:cBhvr>
                                    </p:animEffect>
                                  </p:childTnLst>
                                </p:cTn>
                              </p:par>
                              <p:par>
                                <p:cTn id="28" presetID="63" presetClass="path" presetSubtype="0" decel="100000" fill="hold" nodeType="withEffect">
                                  <p:stCondLst>
                                    <p:cond delay="900"/>
                                  </p:stCondLst>
                                  <p:childTnLst>
                                    <p:animMotion origin="layout" path="M -0.01455 -1.34362E-6 L -3.90605E-7 -1.34362E-6 " pathEditMode="relative" rAng="0" ptsTypes="AA">
                                      <p:cBhvr>
                                        <p:cTn id="29" dur="950" fill="hold"/>
                                        <p:tgtEl>
                                          <p:spTgt spid="16"/>
                                        </p:tgtEl>
                                        <p:attrNameLst>
                                          <p:attrName>ppt_x</p:attrName>
                                          <p:attrName>ppt_y</p:attrName>
                                        </p:attrNameLst>
                                      </p:cBhvr>
                                      <p:rCtr x="728" y="0"/>
                                    </p:animMotion>
                                  </p:childTnLst>
                                </p:cTn>
                              </p:par>
                              <p:par>
                                <p:cTn id="30" presetID="6" presetClass="emph" presetSubtype="0" accel="100000" autoRev="1" fill="hold" nodeType="withEffect">
                                  <p:stCondLst>
                                    <p:cond delay="200"/>
                                  </p:stCondLst>
                                  <p:childTnLst>
                                    <p:animScale>
                                      <p:cBhvr>
                                        <p:cTn id="31" dur="500" fill="hold"/>
                                        <p:tgtEl>
                                          <p:spTgt spid="16"/>
                                        </p:tgtEl>
                                      </p:cBhvr>
                                      <p:by x="95000" y="95000"/>
                                    </p:animScale>
                                  </p:childTnLst>
                                </p:cTn>
                              </p:par>
                              <p:par>
                                <p:cTn id="32" presetID="10" presetClass="entr" presetSubtype="0" fill="hold" grpId="0"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950"/>
                                        <p:tgtEl>
                                          <p:spTgt spid="14"/>
                                        </p:tgtEl>
                                      </p:cBhvr>
                                    </p:animEffect>
                                  </p:childTnLst>
                                </p:cTn>
                              </p:par>
                              <p:par>
                                <p:cTn id="35" presetID="63" presetClass="path" presetSubtype="0" decel="100000" fill="hold" grpId="1" nodeType="withEffect">
                                  <p:stCondLst>
                                    <p:cond delay="1000"/>
                                  </p:stCondLst>
                                  <p:childTnLst>
                                    <p:animMotion origin="layout" path="M -0.01455 -1.34362E-6 L -3.90605E-7 -1.34362E-6 " pathEditMode="relative" rAng="0" ptsTypes="AA">
                                      <p:cBhvr>
                                        <p:cTn id="36" dur="950" fill="hold"/>
                                        <p:tgtEl>
                                          <p:spTgt spid="14"/>
                                        </p:tgtEl>
                                        <p:attrNameLst>
                                          <p:attrName>ppt_x</p:attrName>
                                          <p:attrName>ppt_y</p:attrName>
                                        </p:attrNameLst>
                                      </p:cBhvr>
                                      <p:rCtr x="728" y="0"/>
                                    </p:animMotion>
                                  </p:childTnLst>
                                </p:cTn>
                              </p:par>
                              <p:par>
                                <p:cTn id="37" presetID="6" presetClass="emph" presetSubtype="0" accel="100000" autoRev="1" fill="hold" grpId="2" nodeType="withEffect">
                                  <p:stCondLst>
                                    <p:cond delay="300"/>
                                  </p:stCondLst>
                                  <p:childTnLst>
                                    <p:animScale>
                                      <p:cBhvr>
                                        <p:cTn id="38" dur="500" fill="hold"/>
                                        <p:tgtEl>
                                          <p:spTgt spid="14"/>
                                        </p:tgtEl>
                                      </p:cBhvr>
                                      <p:by x="95000" y="95000"/>
                                    </p:animScale>
                                  </p:childTnLst>
                                </p:cTn>
                              </p:par>
                              <p:par>
                                <p:cTn id="39" presetID="10" presetClass="entr" presetSubtype="0" fill="hold" grpId="0" nodeType="withEffect">
                                  <p:stCondLst>
                                    <p:cond delay="7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950"/>
                                        <p:tgtEl>
                                          <p:spTgt spid="17"/>
                                        </p:tgtEl>
                                      </p:cBhvr>
                                    </p:animEffect>
                                  </p:childTnLst>
                                </p:cTn>
                              </p:par>
                              <p:par>
                                <p:cTn id="42" presetID="63" presetClass="path" presetSubtype="0" decel="100000" fill="hold" grpId="1" nodeType="withEffect">
                                  <p:stCondLst>
                                    <p:cond delay="700"/>
                                  </p:stCondLst>
                                  <p:childTnLst>
                                    <p:animMotion origin="layout" path="M -0.01455 2.13345E-6 L 1.62369E-6 2.13345E-6 " pathEditMode="relative" rAng="0" ptsTypes="AA">
                                      <p:cBhvr>
                                        <p:cTn id="43" dur="950" fill="hold"/>
                                        <p:tgtEl>
                                          <p:spTgt spid="17"/>
                                        </p:tgtEl>
                                        <p:attrNameLst>
                                          <p:attrName>ppt_x</p:attrName>
                                          <p:attrName>ppt_y</p:attrName>
                                        </p:attrNameLst>
                                      </p:cBhvr>
                                      <p:rCtr x="728" y="0"/>
                                    </p:animMotion>
                                  </p:childTnLst>
                                </p:cTn>
                              </p:par>
                              <p:par>
                                <p:cTn id="44" presetID="6" presetClass="emph" presetSubtype="0" accel="100000" autoRev="1" fill="hold" grpId="2" nodeType="withEffect">
                                  <p:stCondLst>
                                    <p:cond delay="0"/>
                                  </p:stCondLst>
                                  <p:childTnLst>
                                    <p:animScale>
                                      <p:cBhvr>
                                        <p:cTn id="45" dur="500" fill="hold"/>
                                        <p:tgtEl>
                                          <p:spTgt spid="17"/>
                                        </p:tgtEl>
                                      </p:cBhvr>
                                      <p:by x="95000" y="95000"/>
                                    </p:animScale>
                                  </p:childTnLst>
                                </p:cTn>
                              </p:par>
                              <p:par>
                                <p:cTn id="46" presetID="10" presetClass="entr" presetSubtype="0" fill="hold" grpId="0" nodeType="withEffect">
                                  <p:stCondLst>
                                    <p:cond delay="7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950"/>
                                        <p:tgtEl>
                                          <p:spTgt spid="15"/>
                                        </p:tgtEl>
                                      </p:cBhvr>
                                    </p:animEffect>
                                  </p:childTnLst>
                                </p:cTn>
                              </p:par>
                              <p:par>
                                <p:cTn id="49" presetID="63" presetClass="path" presetSubtype="0" decel="100000" fill="hold" grpId="1" nodeType="withEffect">
                                  <p:stCondLst>
                                    <p:cond delay="700"/>
                                  </p:stCondLst>
                                  <p:childTnLst>
                                    <p:animMotion origin="layout" path="M -0.01455 -2.09714E-6 L -4.54174E-6 -2.09714E-6 " pathEditMode="relative" rAng="0" ptsTypes="AA">
                                      <p:cBhvr>
                                        <p:cTn id="50" dur="950" fill="hold"/>
                                        <p:tgtEl>
                                          <p:spTgt spid="15"/>
                                        </p:tgtEl>
                                        <p:attrNameLst>
                                          <p:attrName>ppt_x</p:attrName>
                                          <p:attrName>ppt_y</p:attrName>
                                        </p:attrNameLst>
                                      </p:cBhvr>
                                      <p:rCtr x="728" y="0"/>
                                    </p:animMotion>
                                  </p:childTnLst>
                                </p:cTn>
                              </p:par>
                              <p:par>
                                <p:cTn id="51" presetID="6" presetClass="emph" presetSubtype="0" accel="100000" autoRev="1" fill="hold" grpId="2" nodeType="withEffect">
                                  <p:stCondLst>
                                    <p:cond delay="0"/>
                                  </p:stCondLst>
                                  <p:childTnLst>
                                    <p:animScale>
                                      <p:cBhvr>
                                        <p:cTn id="52"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2.42851E-6 L -3.02783E-6 2.42851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tmplLst>
          <p:tmpl>
            <p:tnLst>
              <p:par>
                <p:cTn presetID="63" presetClass="path" presetSubtype="0" decel="100000" fill="hold" nodeType="withEffect">
                  <p:stCondLst>
                    <p:cond delay="700"/>
                  </p:stCondLst>
                  <p:childTnLst>
                    <p:animMotion origin="layout" path="M -0.01455 2.13345E-6 L 1.62369E-6 2.13345E-6 " pathEditMode="relative" rAng="0" ptsTypes="AA">
                      <p:cBhvr>
                        <p:cTn dur="950" fill="hold"/>
                        <p:tgtEl>
                          <p:spTgt spid="17"/>
                        </p:tgtEl>
                        <p:attrNameLst>
                          <p:attrName>ppt_x</p:attrName>
                          <p:attrName>ppt_y</p:attrName>
                        </p:attrNameLst>
                      </p:cBhvr>
                      <p:rCtr x="728" y="0"/>
                    </p:animMotion>
                  </p:childTnLst>
                </p:cTn>
              </p:par>
            </p:tnLst>
          </p:tmpl>
        </p:tmplLst>
      </p:bldP>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tmplLst>
          <p:tmpl>
            <p:tnLst>
              <p:par>
                <p:cTn presetID="63" presetClass="path" presetSubtype="0" decel="100000" fill="hold" nodeType="withEffect">
                  <p:stCondLst>
                    <p:cond delay="700"/>
                  </p:stCondLst>
                  <p:childTnLst>
                    <p:animMotion origin="layout" path="M -0.01455 -2.09714E-6 L -4.54174E-6 -2.09714E-6 " pathEditMode="relative" rAng="0" ptsTypes="AA">
                      <p:cBhvr>
                        <p:cTn dur="950" fill="hold"/>
                        <p:tgtEl>
                          <p:spTgt spid="15"/>
                        </p:tgtEl>
                        <p:attrNameLst>
                          <p:attrName>ppt_x</p:attrName>
                          <p:attrName>ppt_y</p:attrName>
                        </p:attrNameLst>
                      </p:cBhvr>
                      <p:rCtr x="728" y="0"/>
                    </p:animMotion>
                  </p:childTnLst>
                </p:cTn>
              </p:par>
            </p:tnLst>
          </p:tmpl>
        </p:tmplLst>
      </p:bldP>
      <p:bldP spid="15"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Confidentiality Slide">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675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Walkin">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33984" y="484298"/>
            <a:ext cx="6995026" cy="1300000"/>
          </a:xfrm>
          <a:prstGeom prst="rect">
            <a:avLst/>
          </a:prstGeom>
        </p:spPr>
      </p:pic>
    </p:spTree>
    <p:extLst>
      <p:ext uri="{BB962C8B-B14F-4D97-AF65-F5344CB8AC3E}">
        <p14:creationId xmlns:p14="http://schemas.microsoft.com/office/powerpoint/2010/main" val="316118279"/>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4045183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GRAY STATEM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0" y="2971800"/>
            <a:ext cx="12192000" cy="914400"/>
          </a:xfrm>
          <a:prstGeom prst="rect">
            <a:avLst/>
          </a:prstGeom>
        </p:spPr>
        <p:txBody>
          <a:bodyPr anchor="ctr"/>
          <a:lstStyle>
            <a:lvl1pPr marL="0" indent="0" algn="ctr">
              <a:buFontTx/>
              <a:buNone/>
              <a:defRPr sz="3600">
                <a:solidFill>
                  <a:schemeClr val="bg1"/>
                </a:solidFill>
                <a:latin typeface="Segoe UI Light" panose="020B0502040204020203" pitchFamily="34" charset="0"/>
                <a:cs typeface="Segoe UI Light" panose="020B0502040204020203" pitchFamily="34" charset="0"/>
              </a:defRPr>
            </a:lvl1pPr>
            <a:lvl2pPr marL="457112" indent="0" algn="ctr">
              <a:buFontTx/>
              <a:buNone/>
              <a:defRPr sz="3600">
                <a:solidFill>
                  <a:schemeClr val="bg1"/>
                </a:solidFill>
                <a:latin typeface="Segoe UI Light" panose="020B0502040204020203" pitchFamily="34" charset="0"/>
                <a:cs typeface="Segoe UI Light" panose="020B0502040204020203" pitchFamily="34" charset="0"/>
              </a:defRPr>
            </a:lvl2pPr>
            <a:lvl3pPr marL="914225" indent="0" algn="ctr">
              <a:buFontTx/>
              <a:buNone/>
              <a:defRPr sz="3600">
                <a:solidFill>
                  <a:schemeClr val="bg1"/>
                </a:solidFill>
                <a:latin typeface="Segoe UI Light" panose="020B0502040204020203" pitchFamily="34" charset="0"/>
                <a:cs typeface="Segoe UI Light" panose="020B0502040204020203" pitchFamily="34" charset="0"/>
              </a:defRPr>
            </a:lvl3pPr>
            <a:lvl4pPr marL="1371337" indent="0" algn="ctr">
              <a:buFontTx/>
              <a:buNone/>
              <a:defRPr sz="3600">
                <a:solidFill>
                  <a:schemeClr val="bg1"/>
                </a:solidFill>
                <a:latin typeface="Segoe UI Light" panose="020B0502040204020203" pitchFamily="34" charset="0"/>
                <a:cs typeface="Segoe UI Light" panose="020B0502040204020203" pitchFamily="34" charset="0"/>
              </a:defRPr>
            </a:lvl4pPr>
            <a:lvl5pPr marL="1828449" indent="0" algn="ctr">
              <a:buFontTx/>
              <a:buNone/>
              <a:defRPr sz="3600">
                <a:solidFill>
                  <a:schemeClr val="bg1"/>
                </a:solidFill>
                <a:latin typeface="Segoe UI Light" panose="020B0502040204020203" pitchFamily="34" charset="0"/>
                <a:cs typeface="Segoe UI Light" panose="020B0502040204020203" pitchFamily="34" charset="0"/>
              </a:defRPr>
            </a:lvl5pPr>
          </a:lstStyle>
          <a:p>
            <a:pPr lvl="0"/>
            <a:r>
              <a:rPr lang="en-US"/>
              <a:t>Bold statement.</a:t>
            </a:r>
          </a:p>
        </p:txBody>
      </p:sp>
    </p:spTree>
    <p:extLst>
      <p:ext uri="{BB962C8B-B14F-4D97-AF65-F5344CB8AC3E}">
        <p14:creationId xmlns:p14="http://schemas.microsoft.com/office/powerpoint/2010/main" val="8037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44D3DD9-1F20-4375-BD98-1E872F738F01}" type="datetimeFigureOut">
              <a:rPr lang="de-DE" smtClean="0"/>
              <a:t>20.09.2018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5617873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ORANGE STATEMENT">
    <p:bg>
      <p:bgPr>
        <a:solidFill>
          <a:srgbClr val="D83B01"/>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1" y="2971800"/>
            <a:ext cx="12192001" cy="914400"/>
          </a:xfrm>
          <a:prstGeom prst="rect">
            <a:avLst/>
          </a:prstGeom>
        </p:spPr>
        <p:txBody>
          <a:bodyPr anchor="ctr"/>
          <a:lstStyle>
            <a:lvl1pPr marL="0" indent="0" algn="ctr">
              <a:buFontTx/>
              <a:buNone/>
              <a:defRPr sz="3600">
                <a:solidFill>
                  <a:schemeClr val="bg1"/>
                </a:solidFill>
                <a:latin typeface="Segoe UI Light" panose="020B0502040204020203" pitchFamily="34" charset="0"/>
                <a:cs typeface="Segoe UI Light" panose="020B0502040204020203" pitchFamily="34" charset="0"/>
              </a:defRPr>
            </a:lvl1pPr>
            <a:lvl2pPr marL="457112" indent="0" algn="ctr">
              <a:buFontTx/>
              <a:buNone/>
              <a:defRPr sz="3600">
                <a:solidFill>
                  <a:schemeClr val="bg1"/>
                </a:solidFill>
                <a:latin typeface="Segoe UI Light" panose="020B0502040204020203" pitchFamily="34" charset="0"/>
                <a:cs typeface="Segoe UI Light" panose="020B0502040204020203" pitchFamily="34" charset="0"/>
              </a:defRPr>
            </a:lvl2pPr>
            <a:lvl3pPr marL="914225" indent="0" algn="ctr">
              <a:buFontTx/>
              <a:buNone/>
              <a:defRPr sz="3600">
                <a:solidFill>
                  <a:schemeClr val="bg1"/>
                </a:solidFill>
                <a:latin typeface="Segoe UI Light" panose="020B0502040204020203" pitchFamily="34" charset="0"/>
                <a:cs typeface="Segoe UI Light" panose="020B0502040204020203" pitchFamily="34" charset="0"/>
              </a:defRPr>
            </a:lvl3pPr>
            <a:lvl4pPr marL="1371337" indent="0" algn="ctr">
              <a:buFontTx/>
              <a:buNone/>
              <a:defRPr sz="3600">
                <a:solidFill>
                  <a:schemeClr val="bg1"/>
                </a:solidFill>
                <a:latin typeface="Segoe UI Light" panose="020B0502040204020203" pitchFamily="34" charset="0"/>
                <a:cs typeface="Segoe UI Light" panose="020B0502040204020203" pitchFamily="34" charset="0"/>
              </a:defRPr>
            </a:lvl4pPr>
            <a:lvl5pPr marL="1828449" indent="0" algn="ctr">
              <a:buFontTx/>
              <a:buNone/>
              <a:defRPr sz="3600">
                <a:solidFill>
                  <a:schemeClr val="bg1"/>
                </a:solidFill>
                <a:latin typeface="Segoe UI Light" panose="020B0502040204020203" pitchFamily="34" charset="0"/>
                <a:cs typeface="Segoe UI Light" panose="020B0502040204020203" pitchFamily="34" charset="0"/>
              </a:defRPr>
            </a:lvl5pPr>
          </a:lstStyle>
          <a:p>
            <a:pPr lvl="0"/>
            <a:r>
              <a:rPr lang="en-US"/>
              <a:t>Bold statement.</a:t>
            </a:r>
          </a:p>
        </p:txBody>
      </p:sp>
    </p:spTree>
    <p:extLst>
      <p:ext uri="{BB962C8B-B14F-4D97-AF65-F5344CB8AC3E}">
        <p14:creationId xmlns:p14="http://schemas.microsoft.com/office/powerpoint/2010/main" val="108194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3925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p:bg>
      <p:bgPr>
        <a:solidFill>
          <a:srgbClr val="D83B01"/>
        </a:solidFill>
        <a:effectLst/>
      </p:bgPr>
    </p:bg>
    <p:spTree>
      <p:nvGrpSpPr>
        <p:cNvPr id="1" name=""/>
        <p:cNvGrpSpPr/>
        <p:nvPr/>
      </p:nvGrpSpPr>
      <p:grpSpPr>
        <a:xfrm>
          <a:off x="0" y="0"/>
          <a:ext cx="0" cy="0"/>
          <a:chOff x="0" y="0"/>
          <a:chExt cx="0" cy="0"/>
        </a:xfrm>
      </p:grpSpPr>
      <p:sp>
        <p:nvSpPr>
          <p:cNvPr id="2" name="Rectangle 1"/>
          <p:cNvSpPr/>
          <p:nvPr userDrawn="1"/>
        </p:nvSpPr>
        <p:spPr>
          <a:xfrm>
            <a:off x="1524" y="5760720"/>
            <a:ext cx="12190476"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280" y="6153913"/>
            <a:ext cx="1456418" cy="310896"/>
          </a:xfrm>
          <a:prstGeom prst="rect">
            <a:avLst/>
          </a:prstGeom>
        </p:spPr>
      </p:pic>
    </p:spTree>
    <p:extLst>
      <p:ext uri="{BB962C8B-B14F-4D97-AF65-F5344CB8AC3E}">
        <p14:creationId xmlns:p14="http://schemas.microsoft.com/office/powerpoint/2010/main" val="11379795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Demo slide">
    <p:bg>
      <p:bgPr>
        <a:solidFill>
          <a:srgbClr val="0078D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12" name="Text Placeholder 11"/>
          <p:cNvSpPr>
            <a:spLocks noGrp="1"/>
          </p:cNvSpPr>
          <p:nvPr>
            <p:ph type="body" sz="quarter" idx="10" hasCustomPrompt="1"/>
          </p:nvPr>
        </p:nvSpPr>
        <p:spPr>
          <a:xfrm>
            <a:off x="609889" y="3419159"/>
            <a:ext cx="6658206" cy="914400"/>
          </a:xfrm>
          <a:prstGeom prst="rect">
            <a:avLst/>
          </a:prstGeom>
        </p:spPr>
        <p:txBody>
          <a:bodyPr anchor="ctr"/>
          <a:lstStyle>
            <a:lvl1pPr marL="0" indent="0">
              <a:buFontTx/>
              <a:buNone/>
              <a:defRPr sz="5399">
                <a:solidFill>
                  <a:schemeClr val="bg1"/>
                </a:solidFill>
                <a:latin typeface="Segoe UI Semilight" panose="020B0402040204020203" pitchFamily="34" charset="0"/>
                <a:cs typeface="Segoe UI Semilight" panose="020B0402040204020203" pitchFamily="34" charset="0"/>
              </a:defRPr>
            </a:lvl1pPr>
          </a:lstStyle>
          <a:p>
            <a:pPr lvl="0"/>
            <a:r>
              <a:rPr lang="en-US"/>
              <a:t>Mainline</a:t>
            </a:r>
          </a:p>
        </p:txBody>
      </p:sp>
      <p:sp>
        <p:nvSpPr>
          <p:cNvPr id="13" name="Text Placeholder 11"/>
          <p:cNvSpPr>
            <a:spLocks noGrp="1"/>
          </p:cNvSpPr>
          <p:nvPr>
            <p:ph type="body" sz="quarter" idx="11" hasCustomPrompt="1"/>
          </p:nvPr>
        </p:nvSpPr>
        <p:spPr>
          <a:xfrm>
            <a:off x="609889" y="2504758"/>
            <a:ext cx="6658206" cy="914400"/>
          </a:xfrm>
          <a:prstGeom prst="rect">
            <a:avLst/>
          </a:prstGeom>
        </p:spPr>
        <p:txBody>
          <a:bodyPr anchor="ctr"/>
          <a:lstStyle>
            <a:lvl1pPr marL="0" indent="0">
              <a:buFontTx/>
              <a:buNone/>
              <a:defRPr sz="3600">
                <a:solidFill>
                  <a:srgbClr val="63A9DC"/>
                </a:solidFill>
                <a:latin typeface="Segoe UI Semilight" panose="020B0402040204020203" pitchFamily="34" charset="0"/>
                <a:cs typeface="Segoe UI Semilight" panose="020B0402040204020203" pitchFamily="34" charset="0"/>
              </a:defRPr>
            </a:lvl1pPr>
          </a:lstStyle>
          <a:p>
            <a:pPr lvl="0"/>
            <a:r>
              <a:rPr lang="en-US"/>
              <a:t>Topline</a:t>
            </a:r>
          </a:p>
        </p:txBody>
      </p:sp>
    </p:spTree>
    <p:extLst>
      <p:ext uri="{BB962C8B-B14F-4D97-AF65-F5344CB8AC3E}">
        <p14:creationId xmlns:p14="http://schemas.microsoft.com/office/powerpoint/2010/main" val="4272663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3394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3BEC9-8C65-4F4A-A870-CD6191F6D1AB}" type="datetimeFigureOut">
              <a:rPr lang="en-US" smtClean="0"/>
              <a:t>9/20/2018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B954B7-0E81-4B74-A2D3-7FAD3D68965B}" type="slidenum">
              <a:rPr lang="en-US" smtClean="0"/>
              <a:t>‹Nr.›</a:t>
            </a:fld>
            <a:endParaRPr lang="en-US"/>
          </a:p>
        </p:txBody>
      </p:sp>
    </p:spTree>
    <p:extLst>
      <p:ext uri="{BB962C8B-B14F-4D97-AF65-F5344CB8AC3E}">
        <p14:creationId xmlns:p14="http://schemas.microsoft.com/office/powerpoint/2010/main" val="427971228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D83B01"/>
        </a:solidFill>
        <a:effectLst/>
      </p:bgPr>
    </p:bg>
    <p:spTree>
      <p:nvGrpSpPr>
        <p:cNvPr id="1" name=""/>
        <p:cNvGrpSpPr/>
        <p:nvPr/>
      </p:nvGrpSpPr>
      <p:grpSpPr>
        <a:xfrm>
          <a:off x="0" y="0"/>
          <a:ext cx="0" cy="0"/>
          <a:chOff x="0" y="0"/>
          <a:chExt cx="0" cy="0"/>
        </a:xfrm>
      </p:grpSpPr>
      <p:sp>
        <p:nvSpPr>
          <p:cNvPr id="2" name="Rectangle 1"/>
          <p:cNvSpPr/>
          <p:nvPr userDrawn="1"/>
        </p:nvSpPr>
        <p:spPr>
          <a:xfrm>
            <a:off x="1524" y="5760720"/>
            <a:ext cx="12190476"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280" y="6153913"/>
            <a:ext cx="1456418" cy="310896"/>
          </a:xfrm>
          <a:prstGeom prst="rect">
            <a:avLst/>
          </a:prstGeom>
        </p:spPr>
      </p:pic>
    </p:spTree>
    <p:extLst>
      <p:ext uri="{BB962C8B-B14F-4D97-AF65-F5344CB8AC3E}">
        <p14:creationId xmlns:p14="http://schemas.microsoft.com/office/powerpoint/2010/main" val="28887347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GRAY">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3635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GRAY LOADE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755910" y="1687687"/>
            <a:ext cx="8213523"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3" name="Text Placeholder 7"/>
          <p:cNvSpPr>
            <a:spLocks noGrp="1"/>
          </p:cNvSpPr>
          <p:nvPr>
            <p:ph type="body" sz="quarter" idx="11" hasCustomPrompt="1"/>
          </p:nvPr>
        </p:nvSpPr>
        <p:spPr>
          <a:xfrm>
            <a:off x="755911" y="773286"/>
            <a:ext cx="8213523"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112" indent="0">
              <a:buFontTx/>
              <a:buNone/>
              <a:defRPr sz="3000">
                <a:solidFill>
                  <a:schemeClr val="bg1"/>
                </a:solidFill>
                <a:latin typeface="Segoe UI" panose="020B0502040204020203" pitchFamily="34" charset="0"/>
                <a:cs typeface="Segoe UI" panose="020B0502040204020203" pitchFamily="34" charset="0"/>
              </a:defRPr>
            </a:lvl2pPr>
            <a:lvl3pPr marL="914225" indent="0">
              <a:buFontTx/>
              <a:buNone/>
              <a:defRPr sz="3000">
                <a:solidFill>
                  <a:schemeClr val="bg1"/>
                </a:solidFill>
                <a:latin typeface="Segoe UI" panose="020B0502040204020203" pitchFamily="34" charset="0"/>
                <a:cs typeface="Segoe UI" panose="020B0502040204020203" pitchFamily="34" charset="0"/>
              </a:defRPr>
            </a:lvl3pPr>
            <a:lvl4pPr marL="1371337" indent="0">
              <a:buFontTx/>
              <a:buNone/>
              <a:defRPr sz="3000">
                <a:solidFill>
                  <a:schemeClr val="bg1"/>
                </a:solidFill>
                <a:latin typeface="Segoe UI" panose="020B0502040204020203" pitchFamily="34" charset="0"/>
                <a:cs typeface="Segoe UI" panose="020B0502040204020203" pitchFamily="34" charset="0"/>
              </a:defRPr>
            </a:lvl4pPr>
            <a:lvl5pPr marL="1828449"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29139985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rgbClr val="D83B0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3386" y="1268451"/>
            <a:ext cx="552509" cy="474576"/>
          </a:xfrm>
          <a:prstGeom prst="rect">
            <a:avLst/>
          </a:prstGeom>
        </p:spPr>
      </p:pic>
      <p:sp>
        <p:nvSpPr>
          <p:cNvPr id="4" name="Text Placeholder 3"/>
          <p:cNvSpPr>
            <a:spLocks noGrp="1"/>
          </p:cNvSpPr>
          <p:nvPr>
            <p:ph type="body" sz="quarter" idx="10" hasCustomPrompt="1"/>
          </p:nvPr>
        </p:nvSpPr>
        <p:spPr>
          <a:xfrm>
            <a:off x="3000693" y="960120"/>
            <a:ext cx="5486400" cy="4937760"/>
          </a:xfrm>
          <a:prstGeom prst="rect">
            <a:avLst/>
          </a:prstGeom>
        </p:spPr>
        <p:txBody>
          <a:bodyPr anchor="ctr"/>
          <a:lstStyle>
            <a:lvl1pPr marL="0" indent="0">
              <a:lnSpc>
                <a:spcPct val="150000"/>
              </a:lnSpc>
              <a:buFontTx/>
              <a:buNone/>
              <a:defRPr sz="3600" baseline="0">
                <a:solidFill>
                  <a:schemeClr val="bg1">
                    <a:lumMod val="50000"/>
                  </a:schemeClr>
                </a:solidFill>
                <a:latin typeface="Segoe UI Light" panose="020B0502040204020203" pitchFamily="34" charset="0"/>
                <a:cs typeface="Segoe UI Light" panose="020B0502040204020203" pitchFamily="34" charset="0"/>
              </a:defRPr>
            </a:lvl1pPr>
          </a:lstStyle>
          <a:p>
            <a:pPr lvl="0"/>
            <a:r>
              <a:rPr lang="en-US"/>
              <a:t>Performance</a:t>
            </a:r>
          </a:p>
          <a:p>
            <a:pPr lvl="0"/>
            <a:r>
              <a:rPr lang="en-US"/>
              <a:t>Fault Tolerance</a:t>
            </a:r>
          </a:p>
          <a:p>
            <a:pPr lvl="0"/>
            <a:r>
              <a:rPr lang="en-US"/>
              <a:t>Efficiency</a:t>
            </a:r>
          </a:p>
          <a:p>
            <a:pPr lvl="0"/>
            <a:r>
              <a:rPr lang="en-US"/>
              <a:t>Management</a:t>
            </a:r>
          </a:p>
          <a:p>
            <a:pPr lvl="0"/>
            <a:r>
              <a:rPr lang="en-US"/>
              <a:t>Cost</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1981" y="5079846"/>
            <a:ext cx="640080" cy="640080"/>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31981" y="3108960"/>
            <a:ext cx="640080" cy="64008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31981" y="2123517"/>
            <a:ext cx="640080" cy="640080"/>
          </a:xfrm>
          <a:prstGeom prst="rect">
            <a:avLst/>
          </a:prstGeom>
        </p:spPr>
      </p:pic>
      <p:pic>
        <p:nvPicPr>
          <p:cNvPr id="15" name="Picture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31981" y="4142028"/>
            <a:ext cx="640080" cy="640080"/>
          </a:xfrm>
          <a:prstGeom prst="rect">
            <a:avLst/>
          </a:prstGeom>
        </p:spPr>
      </p:pic>
    </p:spTree>
    <p:extLst>
      <p:ext uri="{BB962C8B-B14F-4D97-AF65-F5344CB8AC3E}">
        <p14:creationId xmlns:p14="http://schemas.microsoft.com/office/powerpoint/2010/main" val="201931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973A1-738B-490A-91A1-7BF3A6A98BE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44917C4-8F64-4CE8-A242-F601DBC3D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47CEB46-2806-4146-8D2A-F94E73758B96}"/>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5" name="Fußzeilenplatzhalter 4">
            <a:extLst>
              <a:ext uri="{FF2B5EF4-FFF2-40B4-BE49-F238E27FC236}">
                <a16:creationId xmlns:a16="http://schemas.microsoft.com/office/drawing/2014/main" id="{90504485-8446-4D01-ABAB-D80D9A30AB0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46534D0-4BA7-454A-8ADA-C4B17633E90B}"/>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3414682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44D3DD9-1F20-4375-BD98-1E872F738F01}"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161822256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PLIT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6102097" y="0"/>
            <a:ext cx="6089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p:cNvSpPr>
            <a:spLocks noGrp="1"/>
          </p:cNvSpPr>
          <p:nvPr>
            <p:ph type="body" sz="quarter" idx="10" hasCustomPrompt="1"/>
          </p:nvPr>
        </p:nvSpPr>
        <p:spPr>
          <a:xfrm>
            <a:off x="755910" y="1687687"/>
            <a:ext cx="4572000"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8" name="Text Placeholder 7"/>
          <p:cNvSpPr>
            <a:spLocks noGrp="1"/>
          </p:cNvSpPr>
          <p:nvPr>
            <p:ph type="body" sz="quarter" idx="11" hasCustomPrompt="1"/>
          </p:nvPr>
        </p:nvSpPr>
        <p:spPr>
          <a:xfrm>
            <a:off x="755911" y="773286"/>
            <a:ext cx="4572000"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112" indent="0">
              <a:buFontTx/>
              <a:buNone/>
              <a:defRPr sz="3000">
                <a:solidFill>
                  <a:schemeClr val="bg1"/>
                </a:solidFill>
                <a:latin typeface="Segoe UI" panose="020B0502040204020203" pitchFamily="34" charset="0"/>
                <a:cs typeface="Segoe UI" panose="020B0502040204020203" pitchFamily="34" charset="0"/>
              </a:defRPr>
            </a:lvl2pPr>
            <a:lvl3pPr marL="914225" indent="0">
              <a:buFontTx/>
              <a:buNone/>
              <a:defRPr sz="3000">
                <a:solidFill>
                  <a:schemeClr val="bg1"/>
                </a:solidFill>
                <a:latin typeface="Segoe UI" panose="020B0502040204020203" pitchFamily="34" charset="0"/>
                <a:cs typeface="Segoe UI" panose="020B0502040204020203" pitchFamily="34" charset="0"/>
              </a:defRPr>
            </a:lvl3pPr>
            <a:lvl4pPr marL="1371337" indent="0">
              <a:buFontTx/>
              <a:buNone/>
              <a:defRPr sz="3000">
                <a:solidFill>
                  <a:schemeClr val="bg1"/>
                </a:solidFill>
                <a:latin typeface="Segoe UI" panose="020B0502040204020203" pitchFamily="34" charset="0"/>
                <a:cs typeface="Segoe UI" panose="020B0502040204020203" pitchFamily="34" charset="0"/>
              </a:defRPr>
            </a:lvl4pPr>
            <a:lvl5pPr marL="1828449"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14608579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PLIT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3042" y="0"/>
            <a:ext cx="60899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3"/>
          <p:cNvSpPr>
            <a:spLocks noGrp="1"/>
          </p:cNvSpPr>
          <p:nvPr>
            <p:ph type="body" sz="quarter" idx="12" hasCustomPrompt="1"/>
          </p:nvPr>
        </p:nvSpPr>
        <p:spPr>
          <a:xfrm>
            <a:off x="6861048" y="1687687"/>
            <a:ext cx="4572000" cy="3657600"/>
          </a:xfrm>
          <a:prstGeom prst="rect">
            <a:avLst/>
          </a:prstGeom>
        </p:spPr>
        <p:txBody>
          <a:bodyPr anchor="t"/>
          <a:lstStyle>
            <a:lvl1pPr marL="0" indent="0">
              <a:lnSpc>
                <a:spcPct val="100000"/>
              </a:lnSpc>
              <a:buFontTx/>
              <a:buNone/>
              <a:defRPr sz="1800" baseline="0">
                <a:solidFill>
                  <a:schemeClr val="bg1">
                    <a:lumMod val="85000"/>
                  </a:schemeClr>
                </a:solidFill>
                <a:latin typeface="Segoe UI" panose="020B0502040204020203" pitchFamily="34" charset="0"/>
                <a:cs typeface="Segoe UI" panose="020B0502040204020203" pitchFamily="34" charset="0"/>
              </a:defRPr>
            </a:lvl1pPr>
          </a:lstStyle>
          <a:p>
            <a:pPr lvl="0"/>
            <a:r>
              <a:rPr lang="en-US"/>
              <a:t>1</a:t>
            </a:r>
          </a:p>
          <a:p>
            <a:pPr lvl="0"/>
            <a:r>
              <a:rPr lang="en-US"/>
              <a:t>2</a:t>
            </a:r>
          </a:p>
          <a:p>
            <a:pPr lvl="0"/>
            <a:r>
              <a:rPr lang="en-US"/>
              <a:t>3</a:t>
            </a:r>
          </a:p>
          <a:p>
            <a:pPr lvl="0"/>
            <a:r>
              <a:rPr lang="en-US"/>
              <a:t>4</a:t>
            </a:r>
          </a:p>
          <a:p>
            <a:pPr lvl="0"/>
            <a:r>
              <a:rPr lang="en-US"/>
              <a:t>5</a:t>
            </a:r>
          </a:p>
        </p:txBody>
      </p:sp>
      <p:sp>
        <p:nvSpPr>
          <p:cNvPr id="9" name="Text Placeholder 7"/>
          <p:cNvSpPr>
            <a:spLocks noGrp="1"/>
          </p:cNvSpPr>
          <p:nvPr>
            <p:ph type="body" sz="quarter" idx="13" hasCustomPrompt="1"/>
          </p:nvPr>
        </p:nvSpPr>
        <p:spPr>
          <a:xfrm>
            <a:off x="6861049" y="773286"/>
            <a:ext cx="4572000" cy="914400"/>
          </a:xfrm>
          <a:prstGeom prst="rect">
            <a:avLst/>
          </a:prstGeom>
        </p:spPr>
        <p:txBody>
          <a:bodyPr anchor="ctr"/>
          <a:lstStyle>
            <a:lvl1pPr marL="0" indent="0">
              <a:buFontTx/>
              <a:buNone/>
              <a:defRPr sz="3600">
                <a:solidFill>
                  <a:schemeClr val="bg1"/>
                </a:solidFill>
                <a:latin typeface="Segoe UI Light" panose="020B0502040204020203" pitchFamily="34" charset="0"/>
                <a:cs typeface="Segoe UI Light" panose="020B0502040204020203" pitchFamily="34" charset="0"/>
              </a:defRPr>
            </a:lvl1pPr>
            <a:lvl2pPr marL="457112" indent="0">
              <a:buFontTx/>
              <a:buNone/>
              <a:defRPr sz="3000">
                <a:solidFill>
                  <a:schemeClr val="bg1"/>
                </a:solidFill>
                <a:latin typeface="Segoe UI" panose="020B0502040204020203" pitchFamily="34" charset="0"/>
                <a:cs typeface="Segoe UI" panose="020B0502040204020203" pitchFamily="34" charset="0"/>
              </a:defRPr>
            </a:lvl2pPr>
            <a:lvl3pPr marL="914225" indent="0">
              <a:buFontTx/>
              <a:buNone/>
              <a:defRPr sz="3000">
                <a:solidFill>
                  <a:schemeClr val="bg1"/>
                </a:solidFill>
                <a:latin typeface="Segoe UI" panose="020B0502040204020203" pitchFamily="34" charset="0"/>
                <a:cs typeface="Segoe UI" panose="020B0502040204020203" pitchFamily="34" charset="0"/>
              </a:defRPr>
            </a:lvl3pPr>
            <a:lvl4pPr marL="1371337" indent="0">
              <a:buFontTx/>
              <a:buNone/>
              <a:defRPr sz="3000">
                <a:solidFill>
                  <a:schemeClr val="bg1"/>
                </a:solidFill>
                <a:latin typeface="Segoe UI" panose="020B0502040204020203" pitchFamily="34" charset="0"/>
                <a:cs typeface="Segoe UI" panose="020B0502040204020203" pitchFamily="34" charset="0"/>
              </a:defRPr>
            </a:lvl4pPr>
            <a:lvl5pPr marL="1828449" indent="0">
              <a:buFontTx/>
              <a:buNone/>
              <a:defRPr sz="3000">
                <a:solidFill>
                  <a:schemeClr val="bg1"/>
                </a:solidFill>
                <a:latin typeface="Segoe UI" panose="020B0502040204020203" pitchFamily="34" charset="0"/>
                <a:cs typeface="Segoe UI" panose="020B0502040204020203" pitchFamily="34" charset="0"/>
              </a:defRPr>
            </a:lvl5pPr>
          </a:lstStyle>
          <a:p>
            <a:pPr lvl="0"/>
            <a:r>
              <a:rPr lang="en-US"/>
              <a:t>Title</a:t>
            </a:r>
          </a:p>
        </p:txBody>
      </p:sp>
    </p:spTree>
    <p:extLst>
      <p:ext uri="{BB962C8B-B14F-4D97-AF65-F5344CB8AC3E}">
        <p14:creationId xmlns:p14="http://schemas.microsoft.com/office/powerpoint/2010/main" val="45815447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77585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D83B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577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005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MPETITIVE">
    <p:bg>
      <p:bgPr>
        <a:solidFill>
          <a:srgbClr val="D83B0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1"/>
            <a:ext cx="12192000" cy="6858000"/>
          </a:xfrm>
          <a:prstGeom prst="rect">
            <a:avLst/>
          </a:prstGeom>
          <a:blipFill dpi="0" rotWithShape="1">
            <a:blip r:embed="rId2" cstate="email">
              <a:alphaModFix amt="10000"/>
              <a:extLst>
                <a:ext uri="{28A0092B-C50C-407E-A947-70E740481C1C}">
                  <a14:useLocalDpi xmlns:a14="http://schemas.microsoft.com/office/drawing/2010/main"/>
                </a:ext>
              </a:extLst>
            </a:blip>
            <a:srcRect/>
            <a:tile tx="0" ty="0" sx="68000" sy="69000" flip="none" algn="tl"/>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lnSpc>
                <a:spcPct val="150000"/>
              </a:lnSpc>
              <a:spcBef>
                <a:spcPct val="0"/>
              </a:spcBef>
              <a:spcAft>
                <a:spcPct val="0"/>
              </a:spcAft>
            </a:pPr>
            <a:endParaRPr lang="en-US" sz="2000" dirty="0">
              <a:gradFill>
                <a:gsLst>
                  <a:gs pos="0">
                    <a:srgbClr val="FFFFFF"/>
                  </a:gs>
                  <a:gs pos="100000">
                    <a:srgbClr val="FFFFFF"/>
                  </a:gs>
                </a:gsLst>
                <a:lin ang="5400000" scaled="0"/>
              </a:gradFill>
            </a:endParaRPr>
          </a:p>
        </p:txBody>
      </p:sp>
      <p:sp>
        <p:nvSpPr>
          <p:cNvPr id="6" name="Text Placeholder 5"/>
          <p:cNvSpPr>
            <a:spLocks noGrp="1"/>
          </p:cNvSpPr>
          <p:nvPr>
            <p:ph type="body" sz="quarter" idx="10" hasCustomPrompt="1"/>
          </p:nvPr>
        </p:nvSpPr>
        <p:spPr>
          <a:xfrm>
            <a:off x="584200" y="1496220"/>
            <a:ext cx="11023600" cy="3865563"/>
          </a:xfrm>
          <a:prstGeom prst="rect">
            <a:avLst/>
          </a:prstGeom>
        </p:spPr>
        <p:txBody>
          <a:bodyPr anchor="ctr"/>
          <a:lstStyle>
            <a:lvl1pPr marL="0" indent="0" algn="ctr">
              <a:lnSpc>
                <a:spcPct val="120000"/>
              </a:lnSpc>
              <a:buFontTx/>
              <a:buNone/>
              <a:defRPr sz="4000" b="1" baseline="0">
                <a:solidFill>
                  <a:schemeClr val="bg1"/>
                </a:solidFill>
                <a:latin typeface="Segoe UI" panose="020B0502040204020203" pitchFamily="34" charset="0"/>
                <a:cs typeface="Segoe UI" panose="020B0502040204020203" pitchFamily="34" charset="0"/>
              </a:defRPr>
            </a:lvl1pPr>
            <a:lvl2pPr marL="457112" indent="0" algn="ctr">
              <a:buFontTx/>
              <a:buNone/>
              <a:defRPr sz="4000" b="1">
                <a:solidFill>
                  <a:schemeClr val="bg1"/>
                </a:solidFill>
                <a:latin typeface="Segoe UI" panose="020B0502040204020203" pitchFamily="34" charset="0"/>
                <a:cs typeface="Segoe UI" panose="020B0502040204020203" pitchFamily="34" charset="0"/>
              </a:defRPr>
            </a:lvl2pPr>
            <a:lvl3pPr marL="914225" indent="0" algn="ctr">
              <a:buFontTx/>
              <a:buNone/>
              <a:defRPr sz="4000" b="1">
                <a:solidFill>
                  <a:schemeClr val="bg1"/>
                </a:solidFill>
                <a:latin typeface="Segoe UI" panose="020B0502040204020203" pitchFamily="34" charset="0"/>
                <a:cs typeface="Segoe UI" panose="020B0502040204020203" pitchFamily="34" charset="0"/>
              </a:defRPr>
            </a:lvl3pPr>
            <a:lvl4pPr marL="1371337" indent="0" algn="ctr">
              <a:buFontTx/>
              <a:buNone/>
              <a:defRPr sz="4000" b="1">
                <a:solidFill>
                  <a:schemeClr val="bg1"/>
                </a:solidFill>
                <a:latin typeface="Segoe UI" panose="020B0502040204020203" pitchFamily="34" charset="0"/>
                <a:cs typeface="Segoe UI" panose="020B0502040204020203" pitchFamily="34" charset="0"/>
              </a:defRPr>
            </a:lvl4pPr>
            <a:lvl5pPr marL="1828449" indent="0" algn="ctr">
              <a:buFontTx/>
              <a:buNone/>
              <a:defRPr sz="4000" b="1">
                <a:solidFill>
                  <a:schemeClr val="bg1"/>
                </a:solidFill>
                <a:latin typeface="Segoe UI" panose="020B0502040204020203" pitchFamily="34" charset="0"/>
                <a:cs typeface="Segoe UI" panose="020B0502040204020203" pitchFamily="34" charset="0"/>
              </a:defRPr>
            </a:lvl5pPr>
          </a:lstStyle>
          <a:p>
            <a:r>
              <a:rPr lang="en-US"/>
              <a:t>This is a bold, competitive statement.</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0" y="4442141"/>
            <a:ext cx="3048000" cy="2286000"/>
          </a:xfrm>
          <a:prstGeom prst="rect">
            <a:avLst/>
          </a:prstGeom>
        </p:spPr>
      </p:pic>
    </p:spTree>
    <p:extLst>
      <p:ext uri="{BB962C8B-B14F-4D97-AF65-F5344CB8AC3E}">
        <p14:creationId xmlns:p14="http://schemas.microsoft.com/office/powerpoint/2010/main" val="4082655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rgbClr val="0078D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Semilight" panose="020B0402040204020203" pitchFamily="34" charset="0"/>
            </a:endParaRPr>
          </a:p>
        </p:txBody>
      </p:sp>
      <p:sp>
        <p:nvSpPr>
          <p:cNvPr id="12" name="Text Placeholder 11"/>
          <p:cNvSpPr>
            <a:spLocks noGrp="1"/>
          </p:cNvSpPr>
          <p:nvPr>
            <p:ph type="body" sz="quarter" idx="10" hasCustomPrompt="1"/>
          </p:nvPr>
        </p:nvSpPr>
        <p:spPr>
          <a:xfrm>
            <a:off x="609889" y="3419159"/>
            <a:ext cx="6658206" cy="914400"/>
          </a:xfrm>
          <a:prstGeom prst="rect">
            <a:avLst/>
          </a:prstGeom>
        </p:spPr>
        <p:txBody>
          <a:bodyPr anchor="ctr"/>
          <a:lstStyle>
            <a:lvl1pPr marL="0" indent="0">
              <a:buFontTx/>
              <a:buNone/>
              <a:defRPr sz="5399">
                <a:solidFill>
                  <a:schemeClr val="bg1"/>
                </a:solidFill>
                <a:latin typeface="Segoe UI Semilight" panose="020B0402040204020203" pitchFamily="34" charset="0"/>
                <a:cs typeface="Segoe UI Semilight" panose="020B0402040204020203" pitchFamily="34" charset="0"/>
              </a:defRPr>
            </a:lvl1pPr>
          </a:lstStyle>
          <a:p>
            <a:pPr lvl="0"/>
            <a:r>
              <a:rPr lang="en-US"/>
              <a:t>Mainline</a:t>
            </a:r>
          </a:p>
        </p:txBody>
      </p:sp>
      <p:sp>
        <p:nvSpPr>
          <p:cNvPr id="13" name="Text Placeholder 11"/>
          <p:cNvSpPr>
            <a:spLocks noGrp="1"/>
          </p:cNvSpPr>
          <p:nvPr>
            <p:ph type="body" sz="quarter" idx="11" hasCustomPrompt="1"/>
          </p:nvPr>
        </p:nvSpPr>
        <p:spPr>
          <a:xfrm>
            <a:off x="609889" y="2504758"/>
            <a:ext cx="6658206" cy="914400"/>
          </a:xfrm>
          <a:prstGeom prst="rect">
            <a:avLst/>
          </a:prstGeom>
        </p:spPr>
        <p:txBody>
          <a:bodyPr anchor="ctr"/>
          <a:lstStyle>
            <a:lvl1pPr marL="0" indent="0">
              <a:buFontTx/>
              <a:buNone/>
              <a:defRPr sz="3600">
                <a:solidFill>
                  <a:srgbClr val="63A9DC"/>
                </a:solidFill>
                <a:latin typeface="Segoe UI Semilight" panose="020B0402040204020203" pitchFamily="34" charset="0"/>
                <a:cs typeface="Segoe UI Semilight" panose="020B0402040204020203" pitchFamily="34" charset="0"/>
              </a:defRPr>
            </a:lvl1pPr>
          </a:lstStyle>
          <a:p>
            <a:pPr lvl="0"/>
            <a:r>
              <a:rPr lang="en-US"/>
              <a:t>Topline</a:t>
            </a:r>
          </a:p>
        </p:txBody>
      </p:sp>
    </p:spTree>
    <p:extLst>
      <p:ext uri="{BB962C8B-B14F-4D97-AF65-F5344CB8AC3E}">
        <p14:creationId xmlns:p14="http://schemas.microsoft.com/office/powerpoint/2010/main" val="25204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122562-6450-48D1-9D08-E48718FB1825}"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45502-7BBC-40D8-914C-022AFFF980F0}" type="slidenum">
              <a:rPr lang="en-US" smtClean="0"/>
              <a:t>‹Nr.›</a:t>
            </a:fld>
            <a:endParaRPr lang="en-US"/>
          </a:p>
        </p:txBody>
      </p:sp>
    </p:spTree>
    <p:extLst>
      <p:ext uri="{BB962C8B-B14F-4D97-AF65-F5344CB8AC3E}">
        <p14:creationId xmlns:p14="http://schemas.microsoft.com/office/powerpoint/2010/main" val="363161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EB47A-CA5A-4CF4-A0AA-50312C085540}" type="datetimeFigureOut">
              <a:rPr lang="en-US" smtClean="0"/>
              <a:t>9/20/2018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27FEA-7307-404A-AFA4-9E3F067F6E5C}" type="slidenum">
              <a:rPr lang="en-US" smtClean="0"/>
              <a:t>‹Nr.›</a:t>
            </a:fld>
            <a:endParaRPr lang="en-US"/>
          </a:p>
        </p:txBody>
      </p:sp>
    </p:spTree>
    <p:extLst>
      <p:ext uri="{BB962C8B-B14F-4D97-AF65-F5344CB8AC3E}">
        <p14:creationId xmlns:p14="http://schemas.microsoft.com/office/powerpoint/2010/main" val="40045646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Interior1">
    <p:bg>
      <p:bgPr>
        <a:solidFill>
          <a:schemeClr val="accent2"/>
        </a:solidFill>
        <a:effectLst/>
      </p:bgPr>
    </p:bg>
    <p:spTree>
      <p:nvGrpSpPr>
        <p:cNvPr id="1" name=""/>
        <p:cNvGrpSpPr/>
        <p:nvPr/>
      </p:nvGrpSpPr>
      <p:grpSpPr>
        <a:xfrm>
          <a:off x="0" y="0"/>
          <a:ext cx="0" cy="0"/>
          <a:chOff x="0" y="0"/>
          <a:chExt cx="0" cy="0"/>
        </a:xfrm>
      </p:grpSpPr>
      <p:sp>
        <p:nvSpPr>
          <p:cNvPr id="13" name="Content Placeholder 2"/>
          <p:cNvSpPr>
            <a:spLocks noGrp="1"/>
          </p:cNvSpPr>
          <p:nvPr>
            <p:ph idx="1" hasCustomPrompt="1"/>
          </p:nvPr>
        </p:nvSpPr>
        <p:spPr>
          <a:xfrm>
            <a:off x="0" y="1237241"/>
            <a:ext cx="12192000" cy="2441627"/>
          </a:xfrm>
          <a:prstGeom prst="rect">
            <a:avLst/>
          </a:prstGeom>
        </p:spPr>
        <p:txBody>
          <a:bodyPr lIns="182880" tIns="182880" rIns="182880" bIns="182880"/>
          <a:lstStyle>
            <a:lvl1pPr marL="0" indent="0">
              <a:spcBef>
                <a:spcPts val="1333"/>
              </a:spcBef>
              <a:buFont typeface="Arial"/>
              <a:buNone/>
              <a:defRPr sz="3200" baseline="0">
                <a:solidFill>
                  <a:schemeClr val="tx1"/>
                </a:solidFill>
                <a:latin typeface="Segoe UI Light"/>
                <a:cs typeface="Segoe UI Light"/>
              </a:defRPr>
            </a:lvl1pPr>
            <a:lvl2pPr marL="883602" indent="-457036">
              <a:spcBef>
                <a:spcPts val="1333"/>
              </a:spcBef>
              <a:buFont typeface="Arial" panose="020B0604020202020204" pitchFamily="34" charset="0"/>
              <a:buChar char="•"/>
              <a:defRPr sz="3200">
                <a:solidFill>
                  <a:schemeClr val="bg1"/>
                </a:solidFill>
                <a:latin typeface="Segoe UI Light"/>
                <a:cs typeface="Segoe UI Light"/>
              </a:defRPr>
            </a:lvl2pPr>
            <a:lvl3pPr marL="1218762">
              <a:spcBef>
                <a:spcPts val="1333"/>
              </a:spcBef>
              <a:buFont typeface="Arial"/>
              <a:buChar char="•"/>
              <a:defRPr sz="2932">
                <a:solidFill>
                  <a:schemeClr val="bg1"/>
                </a:solidFill>
                <a:latin typeface="Segoe UI Light"/>
                <a:cs typeface="Segoe UI Light"/>
              </a:defRPr>
            </a:lvl3pPr>
            <a:lvl4pPr marL="1706266">
              <a:spcBef>
                <a:spcPts val="1333"/>
              </a:spcBef>
              <a:buFont typeface="Arial"/>
              <a:buChar char="•"/>
              <a:defRPr sz="2665" baseline="0">
                <a:solidFill>
                  <a:schemeClr val="bg1"/>
                </a:solidFill>
                <a:latin typeface="Segoe UI Light"/>
                <a:cs typeface="Segoe UI Light"/>
              </a:defRPr>
            </a:lvl4pPr>
            <a:lvl5pPr marL="1950019" indent="243754">
              <a:spcBef>
                <a:spcPts val="1333"/>
              </a:spcBef>
              <a:buFont typeface="Arial"/>
              <a:buChar char="•"/>
              <a:tabLst>
                <a:tab pos="2134950" algn="l"/>
              </a:tabLst>
              <a:defRPr sz="2400"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20" name="Title 1"/>
          <p:cNvSpPr>
            <a:spLocks noGrp="1" noChangeAspect="1"/>
          </p:cNvSpPr>
          <p:nvPr>
            <p:ph type="title"/>
          </p:nvPr>
        </p:nvSpPr>
        <p:spPr>
          <a:xfrm>
            <a:off x="139021" y="-1"/>
            <a:ext cx="12052979" cy="1211893"/>
          </a:xfrm>
          <a:prstGeom prst="rect">
            <a:avLst/>
          </a:prstGeom>
        </p:spPr>
        <p:txBody>
          <a:bodyPr lIns="91440" tIns="91440" bIns="91440" anchor="ctr"/>
          <a:lstStyle>
            <a:lvl1pPr algn="l">
              <a:defRPr sz="5332">
                <a:solidFill>
                  <a:srgbClr val="FFFFFF"/>
                </a:solidFill>
                <a:latin typeface="Segoe UI Light"/>
                <a:cs typeface="Segoe UI Light"/>
              </a:defRPr>
            </a:lvl1pPr>
          </a:lstStyle>
          <a:p>
            <a:r>
              <a:rPr lang="en-US"/>
              <a:t>Click to edit Master title style</a:t>
            </a:r>
            <a:endParaRPr lang="en-US" dirty="0"/>
          </a:p>
        </p:txBody>
      </p:sp>
      <p:sp>
        <p:nvSpPr>
          <p:cNvPr id="26" name="TextBox 25"/>
          <p:cNvSpPr txBox="1"/>
          <p:nvPr userDrawn="1"/>
        </p:nvSpPr>
        <p:spPr>
          <a:xfrm>
            <a:off x="264777" y="6461377"/>
            <a:ext cx="1684867" cy="167418"/>
          </a:xfrm>
          <a:prstGeom prst="rect">
            <a:avLst/>
          </a:prstGeom>
          <a:noFill/>
        </p:spPr>
        <p:txBody>
          <a:bodyPr wrap="square" lIns="0" tIns="0" rIns="0" bIns="0" rtlCol="0" anchor="t">
            <a:spAutoFit/>
          </a:bodyPr>
          <a:lstStyle/>
          <a:p>
            <a:pPr algn="l"/>
            <a:r>
              <a:rPr lang="en-US" sz="1067" dirty="0">
                <a:solidFill>
                  <a:schemeClr val="bg1"/>
                </a:solidFill>
                <a:latin typeface="Segoe UI"/>
                <a:cs typeface="Segoe UI"/>
              </a:rPr>
              <a:t>Microsoft Confidential</a:t>
            </a:r>
          </a:p>
        </p:txBody>
      </p:sp>
    </p:spTree>
    <p:extLst>
      <p:ext uri="{BB962C8B-B14F-4D97-AF65-F5344CB8AC3E}">
        <p14:creationId xmlns:p14="http://schemas.microsoft.com/office/powerpoint/2010/main" val="81897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44D3DD9-1F20-4375-BD98-1E872F738F01}"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409874829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5998"/>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165771627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14930314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9"/>
            <a:ext cx="10515600" cy="2852737"/>
          </a:xfrm>
        </p:spPr>
        <p:txBody>
          <a:bodyPr anchor="b"/>
          <a:lstStyle>
            <a:lvl1pPr>
              <a:defRPr sz="5998"/>
            </a:lvl1pPr>
          </a:lstStyle>
          <a:p>
            <a:r>
              <a:rPr lang="de-DE"/>
              <a:t>Titelmasterformat durch Klicken bearbeiten</a:t>
            </a:r>
          </a:p>
        </p:txBody>
      </p:sp>
      <p:sp>
        <p:nvSpPr>
          <p:cNvPr id="3" name="Textplatzhalt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26180714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853495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6"/>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9"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7A900D7-F07F-4CE9-928E-EE6EFC62AEAA}" type="datetimeFigureOut">
              <a:rPr lang="de-DE" smtClean="0"/>
              <a:t>20.09.2018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90917248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7A900D7-F07F-4CE9-928E-EE6EFC62AEAA}" type="datetimeFigureOut">
              <a:rPr lang="de-DE" smtClean="0"/>
              <a:t>20.09.2018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40884170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7A900D7-F07F-4CE9-928E-EE6EFC62AEAA}" type="datetimeFigureOut">
              <a:rPr lang="de-DE" smtClean="0"/>
              <a:t>20.09.2018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8005830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9"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29088972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9"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9" y="987426"/>
            <a:ext cx="6172200" cy="4873625"/>
          </a:xfrm>
        </p:spPr>
        <p:txBody>
          <a:bodyPr/>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endParaRPr lang="de-DE"/>
          </a:p>
        </p:txBody>
      </p:sp>
      <p:sp>
        <p:nvSpPr>
          <p:cNvPr id="4" name="Textplatzhalter 3"/>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295934925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1662887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8725205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6"/>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1" y="365126"/>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20059804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60045" y="6149922"/>
            <a:ext cx="1383369" cy="296380"/>
          </a:xfrm>
          <a:prstGeom prst="rect">
            <a:avLst/>
          </a:prstGeom>
        </p:spPr>
      </p:pic>
      <p:sp>
        <p:nvSpPr>
          <p:cNvPr id="5" name="Text Placeholder 4"/>
          <p:cNvSpPr>
            <a:spLocks noGrp="1"/>
          </p:cNvSpPr>
          <p:nvPr>
            <p:ph type="body" sz="quarter" idx="12" hasCustomPrompt="1"/>
          </p:nvPr>
        </p:nvSpPr>
        <p:spPr>
          <a:xfrm>
            <a:off x="271104" y="3877273"/>
            <a:ext cx="6273418" cy="1794661"/>
          </a:xfrm>
          <a:noFill/>
        </p:spPr>
        <p:txBody>
          <a:bodyPr lIns="146304" tIns="109728" rIns="146304" bIns="109728">
            <a:noAutofit/>
          </a:bodyPr>
          <a:lstStyle>
            <a:lvl1pPr marL="0" indent="0">
              <a:spcBef>
                <a:spcPts val="0"/>
              </a:spcBef>
              <a:buNone/>
              <a:defRPr sz="352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0" spc="-98"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4169392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1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2A07545A-C983-442D-B2DA-4FB202D2D405}"/>
              </a:ext>
            </a:extLst>
          </p:cNvPr>
          <p:cNvPicPr>
            <a:picLocks noChangeAspect="1"/>
          </p:cNvPicPr>
          <p:nvPr userDrawn="1"/>
        </p:nvPicPr>
        <p:blipFill>
          <a:blip r:embed="rId2"/>
          <a:stretch>
            <a:fillRect/>
          </a:stretch>
        </p:blipFill>
        <p:spPr bwMode="invGray">
          <a:xfrm>
            <a:off x="584200" y="585788"/>
            <a:ext cx="1366440" cy="292608"/>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44B4B5F7-F300-450A-AF7F-C6B0F3C9A8DA}"/>
              </a:ext>
            </a:extLst>
          </p:cNvPr>
          <p:cNvPicPr>
            <a:picLocks noChangeAspect="1"/>
          </p:cNvPicPr>
          <p:nvPr userDrawn="1"/>
        </p:nvPicPr>
        <p:blipFill rotWithShape="1">
          <a:blip r:embed="rId3"/>
          <a:srcRect l="10536" t="31731" r="51061" b="49044"/>
          <a:stretch/>
        </p:blipFill>
        <p:spPr>
          <a:xfrm>
            <a:off x="2626620" y="2322575"/>
            <a:ext cx="7027743" cy="2345476"/>
          </a:xfrm>
          <a:prstGeom prst="rect">
            <a:avLst/>
          </a:prstGeom>
        </p:spPr>
      </p:pic>
    </p:spTree>
    <p:extLst>
      <p:ext uri="{BB962C8B-B14F-4D97-AF65-F5344CB8AC3E}">
        <p14:creationId xmlns:p14="http://schemas.microsoft.com/office/powerpoint/2010/main" val="2668566573"/>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2A07545A-C983-442D-B2DA-4FB202D2D405}"/>
              </a:ext>
            </a:extLst>
          </p:cNvPr>
          <p:cNvPicPr>
            <a:picLocks noChangeAspect="1"/>
          </p:cNvPicPr>
          <p:nvPr userDrawn="1"/>
        </p:nvPicPr>
        <p:blipFill>
          <a:blip r:embed="rId2"/>
          <a:stretch>
            <a:fillRect/>
          </a:stretch>
        </p:blipFill>
        <p:spPr bwMode="invGray">
          <a:xfrm>
            <a:off x="584200" y="585788"/>
            <a:ext cx="1366440" cy="292608"/>
          </a:xfrm>
          <a:prstGeom prst="rect">
            <a:avLst/>
          </a:prstGeom>
        </p:spPr>
      </p:pic>
      <p:grpSp>
        <p:nvGrpSpPr>
          <p:cNvPr id="24" name="Graphic 5">
            <a:extLst>
              <a:ext uri="{FF2B5EF4-FFF2-40B4-BE49-F238E27FC236}">
                <a16:creationId xmlns:a16="http://schemas.microsoft.com/office/drawing/2014/main" id="{CC3BF2E4-CA2F-4638-911C-9F6111EF0AE1}"/>
              </a:ext>
            </a:extLst>
          </p:cNvPr>
          <p:cNvGrpSpPr/>
          <p:nvPr userDrawn="1"/>
        </p:nvGrpSpPr>
        <p:grpSpPr>
          <a:xfrm>
            <a:off x="2673350" y="2375239"/>
            <a:ext cx="6911080" cy="2303693"/>
            <a:chOff x="2678676" y="2375240"/>
            <a:chExt cx="6856977" cy="2285659"/>
          </a:xfrm>
        </p:grpSpPr>
        <p:sp>
          <p:nvSpPr>
            <p:cNvPr id="25" name="Freeform: Shape 24">
              <a:extLst>
                <a:ext uri="{FF2B5EF4-FFF2-40B4-BE49-F238E27FC236}">
                  <a16:creationId xmlns:a16="http://schemas.microsoft.com/office/drawing/2014/main" id="{5B8E08DE-888F-4562-A00C-D158A76ED5DB}"/>
                </a:ext>
              </a:extLst>
            </p:cNvPr>
            <p:cNvSpPr/>
            <p:nvPr/>
          </p:nvSpPr>
          <p:spPr>
            <a:xfrm>
              <a:off x="2704090" y="3339044"/>
              <a:ext cx="6793486" cy="1282509"/>
            </a:xfrm>
            <a:custGeom>
              <a:avLst/>
              <a:gdLst>
                <a:gd name="connsiteX0" fmla="*/ 13950 w 6793486"/>
                <a:gd name="connsiteY0" fmla="*/ 1213921 h 1282508"/>
                <a:gd name="connsiteX1" fmla="*/ 13950 w 6793486"/>
                <a:gd name="connsiteY1" fmla="*/ 1004403 h 1282508"/>
                <a:gd name="connsiteX2" fmla="*/ 81250 w 6793486"/>
                <a:gd name="connsiteY2" fmla="*/ 1050116 h 1282508"/>
                <a:gd name="connsiteX3" fmla="*/ 163788 w 6793486"/>
                <a:gd name="connsiteY3" fmla="*/ 1084401 h 1282508"/>
                <a:gd name="connsiteX4" fmla="*/ 251405 w 6793486"/>
                <a:gd name="connsiteY4" fmla="*/ 1105987 h 1282508"/>
                <a:gd name="connsiteX5" fmla="*/ 331403 w 6793486"/>
                <a:gd name="connsiteY5" fmla="*/ 1113606 h 1282508"/>
                <a:gd name="connsiteX6" fmla="*/ 523144 w 6793486"/>
                <a:gd name="connsiteY6" fmla="*/ 1070433 h 1282508"/>
                <a:gd name="connsiteX7" fmla="*/ 586635 w 6793486"/>
                <a:gd name="connsiteY7" fmla="*/ 945991 h 1282508"/>
                <a:gd name="connsiteX8" fmla="*/ 565048 w 6793486"/>
                <a:gd name="connsiteY8" fmla="*/ 869803 h 1282508"/>
                <a:gd name="connsiteX9" fmla="*/ 506637 w 6793486"/>
                <a:gd name="connsiteY9" fmla="*/ 811391 h 1282508"/>
                <a:gd name="connsiteX10" fmla="*/ 417750 w 6793486"/>
                <a:gd name="connsiteY10" fmla="*/ 760599 h 1282508"/>
                <a:gd name="connsiteX11" fmla="*/ 308546 w 6793486"/>
                <a:gd name="connsiteY11" fmla="*/ 709807 h 1282508"/>
                <a:gd name="connsiteX12" fmla="*/ 191724 w 6793486"/>
                <a:gd name="connsiteY12" fmla="*/ 642507 h 1282508"/>
                <a:gd name="connsiteX13" fmla="*/ 97758 w 6793486"/>
                <a:gd name="connsiteY13" fmla="*/ 566318 h 1282508"/>
                <a:gd name="connsiteX14" fmla="*/ 35537 w 6793486"/>
                <a:gd name="connsiteY14" fmla="*/ 472352 h 1282508"/>
                <a:gd name="connsiteX15" fmla="*/ 12680 w 6793486"/>
                <a:gd name="connsiteY15" fmla="*/ 350450 h 1282508"/>
                <a:gd name="connsiteX16" fmla="*/ 52045 w 6793486"/>
                <a:gd name="connsiteY16" fmla="*/ 200612 h 1282508"/>
                <a:gd name="connsiteX17" fmla="*/ 154899 w 6793486"/>
                <a:gd name="connsiteY17" fmla="*/ 95218 h 1282508"/>
                <a:gd name="connsiteX18" fmla="*/ 299658 w 6793486"/>
                <a:gd name="connsiteY18" fmla="*/ 32997 h 1282508"/>
                <a:gd name="connsiteX19" fmla="*/ 466003 w 6793486"/>
                <a:gd name="connsiteY19" fmla="*/ 12680 h 1282508"/>
                <a:gd name="connsiteX20" fmla="*/ 746631 w 6793486"/>
                <a:gd name="connsiteY20" fmla="*/ 55854 h 1282508"/>
                <a:gd name="connsiteX21" fmla="*/ 746631 w 6793486"/>
                <a:gd name="connsiteY21" fmla="*/ 256484 h 1282508"/>
                <a:gd name="connsiteX22" fmla="*/ 477431 w 6793486"/>
                <a:gd name="connsiteY22" fmla="*/ 181565 h 1282508"/>
                <a:gd name="connsiteX23" fmla="*/ 387275 w 6793486"/>
                <a:gd name="connsiteY23" fmla="*/ 190454 h 1282508"/>
                <a:gd name="connsiteX24" fmla="*/ 307277 w 6793486"/>
                <a:gd name="connsiteY24" fmla="*/ 218390 h 1282508"/>
                <a:gd name="connsiteX25" fmla="*/ 250135 w 6793486"/>
                <a:gd name="connsiteY25" fmla="*/ 269182 h 1282508"/>
                <a:gd name="connsiteX26" fmla="*/ 227278 w 6793486"/>
                <a:gd name="connsiteY26" fmla="*/ 344101 h 1282508"/>
                <a:gd name="connsiteX27" fmla="*/ 243786 w 6793486"/>
                <a:gd name="connsiteY27" fmla="*/ 415210 h 1282508"/>
                <a:gd name="connsiteX28" fmla="*/ 293309 w 6793486"/>
                <a:gd name="connsiteY28" fmla="*/ 469812 h 1282508"/>
                <a:gd name="connsiteX29" fmla="*/ 373307 w 6793486"/>
                <a:gd name="connsiteY29" fmla="*/ 518065 h 1282508"/>
                <a:gd name="connsiteX30" fmla="*/ 483780 w 6793486"/>
                <a:gd name="connsiteY30" fmla="*/ 568857 h 1282508"/>
                <a:gd name="connsiteX31" fmla="*/ 604412 w 6793486"/>
                <a:gd name="connsiteY31" fmla="*/ 638697 h 1282508"/>
                <a:gd name="connsiteX32" fmla="*/ 704727 w 6793486"/>
                <a:gd name="connsiteY32" fmla="*/ 719965 h 1282508"/>
                <a:gd name="connsiteX33" fmla="*/ 773297 w 6793486"/>
                <a:gd name="connsiteY33" fmla="*/ 819010 h 1282508"/>
                <a:gd name="connsiteX34" fmla="*/ 798693 w 6793486"/>
                <a:gd name="connsiteY34" fmla="*/ 942182 h 1282508"/>
                <a:gd name="connsiteX35" fmla="*/ 760599 w 6793486"/>
                <a:gd name="connsiteY35" fmla="*/ 1099638 h 1282508"/>
                <a:gd name="connsiteX36" fmla="*/ 659014 w 6793486"/>
                <a:gd name="connsiteY36" fmla="*/ 1203763 h 1282508"/>
                <a:gd name="connsiteX37" fmla="*/ 511716 w 6793486"/>
                <a:gd name="connsiteY37" fmla="*/ 1262174 h 1282508"/>
                <a:gd name="connsiteX38" fmla="*/ 336482 w 6793486"/>
                <a:gd name="connsiteY38" fmla="*/ 1279951 h 1282508"/>
                <a:gd name="connsiteX39" fmla="*/ 260294 w 6793486"/>
                <a:gd name="connsiteY39" fmla="*/ 1274872 h 1282508"/>
                <a:gd name="connsiteX40" fmla="*/ 168867 w 6793486"/>
                <a:gd name="connsiteY40" fmla="*/ 1260904 h 1282508"/>
                <a:gd name="connsiteX41" fmla="*/ 79980 w 6793486"/>
                <a:gd name="connsiteY41" fmla="*/ 1239318 h 1282508"/>
                <a:gd name="connsiteX42" fmla="*/ 13950 w 6793486"/>
                <a:gd name="connsiteY42" fmla="*/ 1213921 h 1282508"/>
                <a:gd name="connsiteX43" fmla="*/ 1968189 w 6793486"/>
                <a:gd name="connsiteY43" fmla="*/ 765678 h 1282508"/>
                <a:gd name="connsiteX44" fmla="*/ 1479312 w 6793486"/>
                <a:gd name="connsiteY44" fmla="*/ 1282491 h 1282508"/>
                <a:gd name="connsiteX45" fmla="*/ 1010752 w 6793486"/>
                <a:gd name="connsiteY45" fmla="*/ 785995 h 1282508"/>
                <a:gd name="connsiteX46" fmla="*/ 1010752 w 6793486"/>
                <a:gd name="connsiteY46" fmla="*/ 35537 h 1282508"/>
                <a:gd name="connsiteX47" fmla="*/ 1213921 w 6793486"/>
                <a:gd name="connsiteY47" fmla="*/ 35537 h 1282508"/>
                <a:gd name="connsiteX48" fmla="*/ 1213921 w 6793486"/>
                <a:gd name="connsiteY48" fmla="*/ 744091 h 1282508"/>
                <a:gd name="connsiteX49" fmla="*/ 1494549 w 6793486"/>
                <a:gd name="connsiteY49" fmla="*/ 1104718 h 1282508"/>
                <a:gd name="connsiteX50" fmla="*/ 1765019 w 6793486"/>
                <a:gd name="connsiteY50" fmla="*/ 756789 h 1282508"/>
                <a:gd name="connsiteX51" fmla="*/ 1765019 w 6793486"/>
                <a:gd name="connsiteY51" fmla="*/ 35537 h 1282508"/>
                <a:gd name="connsiteX52" fmla="*/ 1968189 w 6793486"/>
                <a:gd name="connsiteY52" fmla="*/ 35537 h 1282508"/>
                <a:gd name="connsiteX53" fmla="*/ 1968189 w 6793486"/>
                <a:gd name="connsiteY53" fmla="*/ 765678 h 1282508"/>
                <a:gd name="connsiteX54" fmla="*/ 3573229 w 6793486"/>
                <a:gd name="connsiteY54" fmla="*/ 1262174 h 1282508"/>
                <a:gd name="connsiteX55" fmla="*/ 3371330 w 6793486"/>
                <a:gd name="connsiteY55" fmla="*/ 1262174 h 1282508"/>
                <a:gd name="connsiteX56" fmla="*/ 3371330 w 6793486"/>
                <a:gd name="connsiteY56" fmla="*/ 468542 h 1282508"/>
                <a:gd name="connsiteX57" fmla="*/ 3382758 w 6793486"/>
                <a:gd name="connsiteY57" fmla="*/ 229818 h 1282508"/>
                <a:gd name="connsiteX58" fmla="*/ 3378948 w 6793486"/>
                <a:gd name="connsiteY58" fmla="*/ 229818 h 1282508"/>
                <a:gd name="connsiteX59" fmla="*/ 3345933 w 6793486"/>
                <a:gd name="connsiteY59" fmla="*/ 345371 h 1282508"/>
                <a:gd name="connsiteX60" fmla="*/ 2980228 w 6793486"/>
                <a:gd name="connsiteY60" fmla="*/ 1262174 h 1282508"/>
                <a:gd name="connsiteX61" fmla="*/ 2839279 w 6793486"/>
                <a:gd name="connsiteY61" fmla="*/ 1262174 h 1282508"/>
                <a:gd name="connsiteX62" fmla="*/ 2472304 w 6793486"/>
                <a:gd name="connsiteY62" fmla="*/ 351720 h 1282508"/>
                <a:gd name="connsiteX63" fmla="*/ 2439289 w 6793486"/>
                <a:gd name="connsiteY63" fmla="*/ 229818 h 1282508"/>
                <a:gd name="connsiteX64" fmla="*/ 2438019 w 6793486"/>
                <a:gd name="connsiteY64" fmla="*/ 229818 h 1282508"/>
                <a:gd name="connsiteX65" fmla="*/ 2444368 w 6793486"/>
                <a:gd name="connsiteY65" fmla="*/ 469812 h 1282508"/>
                <a:gd name="connsiteX66" fmla="*/ 2444368 w 6793486"/>
                <a:gd name="connsiteY66" fmla="*/ 1262174 h 1282508"/>
                <a:gd name="connsiteX67" fmla="*/ 2256436 w 6793486"/>
                <a:gd name="connsiteY67" fmla="*/ 1262174 h 1282508"/>
                <a:gd name="connsiteX68" fmla="*/ 2256436 w 6793486"/>
                <a:gd name="connsiteY68" fmla="*/ 35537 h 1282508"/>
                <a:gd name="connsiteX69" fmla="*/ 2543413 w 6793486"/>
                <a:gd name="connsiteY69" fmla="*/ 35537 h 1282508"/>
                <a:gd name="connsiteX70" fmla="*/ 2865945 w 6793486"/>
                <a:gd name="connsiteY70" fmla="*/ 853295 h 1282508"/>
                <a:gd name="connsiteX71" fmla="*/ 2914198 w 6793486"/>
                <a:gd name="connsiteY71" fmla="*/ 994244 h 1282508"/>
                <a:gd name="connsiteX72" fmla="*/ 2918007 w 6793486"/>
                <a:gd name="connsiteY72" fmla="*/ 994244 h 1282508"/>
                <a:gd name="connsiteX73" fmla="*/ 2968800 w 6793486"/>
                <a:gd name="connsiteY73" fmla="*/ 850755 h 1282508"/>
                <a:gd name="connsiteX74" fmla="*/ 3297681 w 6793486"/>
                <a:gd name="connsiteY74" fmla="*/ 36807 h 1282508"/>
                <a:gd name="connsiteX75" fmla="*/ 3574499 w 6793486"/>
                <a:gd name="connsiteY75" fmla="*/ 36807 h 1282508"/>
                <a:gd name="connsiteX76" fmla="*/ 3574499 w 6793486"/>
                <a:gd name="connsiteY76" fmla="*/ 1262174 h 1282508"/>
                <a:gd name="connsiteX77" fmla="*/ 5193508 w 6793486"/>
                <a:gd name="connsiteY77" fmla="*/ 1262174 h 1282508"/>
                <a:gd name="connsiteX78" fmla="*/ 4991608 w 6793486"/>
                <a:gd name="connsiteY78" fmla="*/ 1262174 h 1282508"/>
                <a:gd name="connsiteX79" fmla="*/ 4991608 w 6793486"/>
                <a:gd name="connsiteY79" fmla="*/ 468542 h 1282508"/>
                <a:gd name="connsiteX80" fmla="*/ 5003036 w 6793486"/>
                <a:gd name="connsiteY80" fmla="*/ 229818 h 1282508"/>
                <a:gd name="connsiteX81" fmla="*/ 4999227 w 6793486"/>
                <a:gd name="connsiteY81" fmla="*/ 229818 h 1282508"/>
                <a:gd name="connsiteX82" fmla="*/ 4966212 w 6793486"/>
                <a:gd name="connsiteY82" fmla="*/ 345371 h 1282508"/>
                <a:gd name="connsiteX83" fmla="*/ 4600506 w 6793486"/>
                <a:gd name="connsiteY83" fmla="*/ 1262174 h 1282508"/>
                <a:gd name="connsiteX84" fmla="*/ 4459557 w 6793486"/>
                <a:gd name="connsiteY84" fmla="*/ 1262174 h 1282508"/>
                <a:gd name="connsiteX85" fmla="*/ 4092582 w 6793486"/>
                <a:gd name="connsiteY85" fmla="*/ 351720 h 1282508"/>
                <a:gd name="connsiteX86" fmla="*/ 4059567 w 6793486"/>
                <a:gd name="connsiteY86" fmla="*/ 229818 h 1282508"/>
                <a:gd name="connsiteX87" fmla="*/ 4055757 w 6793486"/>
                <a:gd name="connsiteY87" fmla="*/ 229818 h 1282508"/>
                <a:gd name="connsiteX88" fmla="*/ 4062106 w 6793486"/>
                <a:gd name="connsiteY88" fmla="*/ 469812 h 1282508"/>
                <a:gd name="connsiteX89" fmla="*/ 4062106 w 6793486"/>
                <a:gd name="connsiteY89" fmla="*/ 1262174 h 1282508"/>
                <a:gd name="connsiteX90" fmla="*/ 3874175 w 6793486"/>
                <a:gd name="connsiteY90" fmla="*/ 1262174 h 1282508"/>
                <a:gd name="connsiteX91" fmla="*/ 3874175 w 6793486"/>
                <a:gd name="connsiteY91" fmla="*/ 35537 h 1282508"/>
                <a:gd name="connsiteX92" fmla="*/ 4161152 w 6793486"/>
                <a:gd name="connsiteY92" fmla="*/ 35537 h 1282508"/>
                <a:gd name="connsiteX93" fmla="*/ 4483684 w 6793486"/>
                <a:gd name="connsiteY93" fmla="*/ 853295 h 1282508"/>
                <a:gd name="connsiteX94" fmla="*/ 4531936 w 6793486"/>
                <a:gd name="connsiteY94" fmla="*/ 994244 h 1282508"/>
                <a:gd name="connsiteX95" fmla="*/ 4535746 w 6793486"/>
                <a:gd name="connsiteY95" fmla="*/ 994244 h 1282508"/>
                <a:gd name="connsiteX96" fmla="*/ 4586538 w 6793486"/>
                <a:gd name="connsiteY96" fmla="*/ 850755 h 1282508"/>
                <a:gd name="connsiteX97" fmla="*/ 4915419 w 6793486"/>
                <a:gd name="connsiteY97" fmla="*/ 36807 h 1282508"/>
                <a:gd name="connsiteX98" fmla="*/ 5193508 w 6793486"/>
                <a:gd name="connsiteY98" fmla="*/ 36807 h 1282508"/>
                <a:gd name="connsiteX99" fmla="*/ 5193508 w 6793486"/>
                <a:gd name="connsiteY99" fmla="*/ 1262174 h 1282508"/>
                <a:gd name="connsiteX100" fmla="*/ 5703972 w 6793486"/>
                <a:gd name="connsiteY100" fmla="*/ 1262174 h 1282508"/>
                <a:gd name="connsiteX101" fmla="*/ 5494453 w 6793486"/>
                <a:gd name="connsiteY101" fmla="*/ 1262174 h 1282508"/>
                <a:gd name="connsiteX102" fmla="*/ 5494453 w 6793486"/>
                <a:gd name="connsiteY102" fmla="*/ 35537 h 1282508"/>
                <a:gd name="connsiteX103" fmla="*/ 5703972 w 6793486"/>
                <a:gd name="connsiteY103" fmla="*/ 35537 h 1282508"/>
                <a:gd name="connsiteX104" fmla="*/ 5703972 w 6793486"/>
                <a:gd name="connsiteY104" fmla="*/ 1262174 h 1282508"/>
                <a:gd name="connsiteX105" fmla="*/ 6793469 w 6793486"/>
                <a:gd name="connsiteY105" fmla="*/ 208231 h 1282508"/>
                <a:gd name="connsiteX106" fmla="*/ 6440462 w 6793486"/>
                <a:gd name="connsiteY106" fmla="*/ 208231 h 1282508"/>
                <a:gd name="connsiteX107" fmla="*/ 6440462 w 6793486"/>
                <a:gd name="connsiteY107" fmla="*/ 1262174 h 1282508"/>
                <a:gd name="connsiteX108" fmla="*/ 6237292 w 6793486"/>
                <a:gd name="connsiteY108" fmla="*/ 1262174 h 1282508"/>
                <a:gd name="connsiteX109" fmla="*/ 6237292 w 6793486"/>
                <a:gd name="connsiteY109" fmla="*/ 208231 h 1282508"/>
                <a:gd name="connsiteX110" fmla="*/ 5885555 w 6793486"/>
                <a:gd name="connsiteY110" fmla="*/ 208231 h 1282508"/>
                <a:gd name="connsiteX111" fmla="*/ 5885555 w 6793486"/>
                <a:gd name="connsiteY111" fmla="*/ 35537 h 1282508"/>
                <a:gd name="connsiteX112" fmla="*/ 6793469 w 6793486"/>
                <a:gd name="connsiteY112" fmla="*/ 35537 h 1282508"/>
                <a:gd name="connsiteX113" fmla="*/ 6793469 w 6793486"/>
                <a:gd name="connsiteY113" fmla="*/ 208231 h 128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793486" h="1282508">
                  <a:moveTo>
                    <a:pt x="13950" y="1213921"/>
                  </a:moveTo>
                  <a:lnTo>
                    <a:pt x="13950" y="1004403"/>
                  </a:lnTo>
                  <a:cubicBezTo>
                    <a:pt x="32997" y="1020910"/>
                    <a:pt x="54584" y="1037418"/>
                    <a:pt x="81250" y="1050116"/>
                  </a:cubicBezTo>
                  <a:cubicBezTo>
                    <a:pt x="106646" y="1064084"/>
                    <a:pt x="134582" y="1075512"/>
                    <a:pt x="163788" y="1084401"/>
                  </a:cubicBezTo>
                  <a:cubicBezTo>
                    <a:pt x="192994" y="1093289"/>
                    <a:pt x="222199" y="1100908"/>
                    <a:pt x="251405" y="1105987"/>
                  </a:cubicBezTo>
                  <a:cubicBezTo>
                    <a:pt x="280611" y="1111067"/>
                    <a:pt x="307277" y="1113606"/>
                    <a:pt x="331403" y="1113606"/>
                  </a:cubicBezTo>
                  <a:cubicBezTo>
                    <a:pt x="416480" y="1113606"/>
                    <a:pt x="481241" y="1099638"/>
                    <a:pt x="523144" y="1070433"/>
                  </a:cubicBezTo>
                  <a:cubicBezTo>
                    <a:pt x="565048" y="1042497"/>
                    <a:pt x="586635" y="1000593"/>
                    <a:pt x="586635" y="945991"/>
                  </a:cubicBezTo>
                  <a:cubicBezTo>
                    <a:pt x="586635" y="916786"/>
                    <a:pt x="579016" y="891389"/>
                    <a:pt x="565048" y="869803"/>
                  </a:cubicBezTo>
                  <a:cubicBezTo>
                    <a:pt x="551080" y="848216"/>
                    <a:pt x="532033" y="829169"/>
                    <a:pt x="506637" y="811391"/>
                  </a:cubicBezTo>
                  <a:cubicBezTo>
                    <a:pt x="481241" y="793614"/>
                    <a:pt x="452035" y="777107"/>
                    <a:pt x="417750" y="760599"/>
                  </a:cubicBezTo>
                  <a:cubicBezTo>
                    <a:pt x="383465" y="744091"/>
                    <a:pt x="347910" y="727584"/>
                    <a:pt x="308546" y="709807"/>
                  </a:cubicBezTo>
                  <a:cubicBezTo>
                    <a:pt x="266643" y="686950"/>
                    <a:pt x="228548" y="665363"/>
                    <a:pt x="191724" y="642507"/>
                  </a:cubicBezTo>
                  <a:cubicBezTo>
                    <a:pt x="156169" y="619650"/>
                    <a:pt x="124424" y="594254"/>
                    <a:pt x="97758" y="566318"/>
                  </a:cubicBezTo>
                  <a:cubicBezTo>
                    <a:pt x="71092" y="538382"/>
                    <a:pt x="50775" y="507907"/>
                    <a:pt x="35537" y="472352"/>
                  </a:cubicBezTo>
                  <a:cubicBezTo>
                    <a:pt x="20299" y="438067"/>
                    <a:pt x="12680" y="396163"/>
                    <a:pt x="12680" y="350450"/>
                  </a:cubicBezTo>
                  <a:cubicBezTo>
                    <a:pt x="12680" y="293309"/>
                    <a:pt x="25379" y="242516"/>
                    <a:pt x="52045" y="200612"/>
                  </a:cubicBezTo>
                  <a:cubicBezTo>
                    <a:pt x="77441" y="158709"/>
                    <a:pt x="111726" y="123154"/>
                    <a:pt x="154899" y="95218"/>
                  </a:cubicBezTo>
                  <a:cubicBezTo>
                    <a:pt x="196803" y="67282"/>
                    <a:pt x="246326" y="46965"/>
                    <a:pt x="299658" y="32997"/>
                  </a:cubicBezTo>
                  <a:cubicBezTo>
                    <a:pt x="354260" y="19030"/>
                    <a:pt x="408861" y="12680"/>
                    <a:pt x="466003" y="12680"/>
                  </a:cubicBezTo>
                  <a:cubicBezTo>
                    <a:pt x="594254" y="12680"/>
                    <a:pt x="688220" y="26648"/>
                    <a:pt x="746631" y="55854"/>
                  </a:cubicBezTo>
                  <a:lnTo>
                    <a:pt x="746631" y="256484"/>
                  </a:lnTo>
                  <a:cubicBezTo>
                    <a:pt x="676791" y="205692"/>
                    <a:pt x="587905" y="181565"/>
                    <a:pt x="477431" y="181565"/>
                  </a:cubicBezTo>
                  <a:cubicBezTo>
                    <a:pt x="446956" y="181565"/>
                    <a:pt x="416480" y="184105"/>
                    <a:pt x="387275" y="190454"/>
                  </a:cubicBezTo>
                  <a:cubicBezTo>
                    <a:pt x="356799" y="195533"/>
                    <a:pt x="330133" y="205692"/>
                    <a:pt x="307277" y="218390"/>
                  </a:cubicBezTo>
                  <a:cubicBezTo>
                    <a:pt x="283150" y="231088"/>
                    <a:pt x="264103" y="248865"/>
                    <a:pt x="250135" y="269182"/>
                  </a:cubicBezTo>
                  <a:cubicBezTo>
                    <a:pt x="234897" y="289499"/>
                    <a:pt x="227278" y="314895"/>
                    <a:pt x="227278" y="344101"/>
                  </a:cubicBezTo>
                  <a:cubicBezTo>
                    <a:pt x="227278" y="372037"/>
                    <a:pt x="232358" y="394893"/>
                    <a:pt x="243786" y="415210"/>
                  </a:cubicBezTo>
                  <a:cubicBezTo>
                    <a:pt x="255214" y="435527"/>
                    <a:pt x="271722" y="453305"/>
                    <a:pt x="293309" y="469812"/>
                  </a:cubicBezTo>
                  <a:cubicBezTo>
                    <a:pt x="314895" y="486320"/>
                    <a:pt x="341561" y="502827"/>
                    <a:pt x="373307" y="518065"/>
                  </a:cubicBezTo>
                  <a:cubicBezTo>
                    <a:pt x="405052" y="533303"/>
                    <a:pt x="441876" y="551080"/>
                    <a:pt x="483780" y="568857"/>
                  </a:cubicBezTo>
                  <a:cubicBezTo>
                    <a:pt x="526954" y="591714"/>
                    <a:pt x="566318" y="614571"/>
                    <a:pt x="604412" y="638697"/>
                  </a:cubicBezTo>
                  <a:cubicBezTo>
                    <a:pt x="642507" y="662824"/>
                    <a:pt x="675522" y="690759"/>
                    <a:pt x="704727" y="719965"/>
                  </a:cubicBezTo>
                  <a:cubicBezTo>
                    <a:pt x="733933" y="749171"/>
                    <a:pt x="756789" y="782186"/>
                    <a:pt x="773297" y="819010"/>
                  </a:cubicBezTo>
                  <a:cubicBezTo>
                    <a:pt x="789805" y="855835"/>
                    <a:pt x="798693" y="896469"/>
                    <a:pt x="798693" y="942182"/>
                  </a:cubicBezTo>
                  <a:cubicBezTo>
                    <a:pt x="798693" y="1004403"/>
                    <a:pt x="785995" y="1056465"/>
                    <a:pt x="760599" y="1099638"/>
                  </a:cubicBezTo>
                  <a:cubicBezTo>
                    <a:pt x="735203" y="1142812"/>
                    <a:pt x="702188" y="1177097"/>
                    <a:pt x="659014" y="1203763"/>
                  </a:cubicBezTo>
                  <a:cubicBezTo>
                    <a:pt x="617110" y="1230429"/>
                    <a:pt x="567588" y="1249476"/>
                    <a:pt x="511716" y="1262174"/>
                  </a:cubicBezTo>
                  <a:cubicBezTo>
                    <a:pt x="455844" y="1273602"/>
                    <a:pt x="397433" y="1279951"/>
                    <a:pt x="336482" y="1279951"/>
                  </a:cubicBezTo>
                  <a:cubicBezTo>
                    <a:pt x="316165" y="1279951"/>
                    <a:pt x="290769" y="1278682"/>
                    <a:pt x="260294" y="1274872"/>
                  </a:cubicBezTo>
                  <a:cubicBezTo>
                    <a:pt x="229818" y="1272333"/>
                    <a:pt x="199343" y="1267253"/>
                    <a:pt x="168867" y="1260904"/>
                  </a:cubicBezTo>
                  <a:cubicBezTo>
                    <a:pt x="137122" y="1254555"/>
                    <a:pt x="107916" y="1248206"/>
                    <a:pt x="79980" y="1239318"/>
                  </a:cubicBezTo>
                  <a:cubicBezTo>
                    <a:pt x="53314" y="1234238"/>
                    <a:pt x="30458" y="1224080"/>
                    <a:pt x="13950" y="1213921"/>
                  </a:cubicBezTo>
                  <a:close/>
                  <a:moveTo>
                    <a:pt x="1968189" y="765678"/>
                  </a:moveTo>
                  <a:cubicBezTo>
                    <a:pt x="1968189" y="1109797"/>
                    <a:pt x="1805653" y="1282491"/>
                    <a:pt x="1479312" y="1282491"/>
                  </a:cubicBezTo>
                  <a:cubicBezTo>
                    <a:pt x="1166938" y="1282491"/>
                    <a:pt x="1010752" y="1117416"/>
                    <a:pt x="1010752" y="785995"/>
                  </a:cubicBezTo>
                  <a:lnTo>
                    <a:pt x="1010752" y="35537"/>
                  </a:lnTo>
                  <a:lnTo>
                    <a:pt x="1213921" y="35537"/>
                  </a:lnTo>
                  <a:lnTo>
                    <a:pt x="1213921" y="744091"/>
                  </a:lnTo>
                  <a:cubicBezTo>
                    <a:pt x="1213921" y="985355"/>
                    <a:pt x="1307887" y="1104718"/>
                    <a:pt x="1494549" y="1104718"/>
                  </a:cubicBezTo>
                  <a:cubicBezTo>
                    <a:pt x="1674862" y="1104718"/>
                    <a:pt x="1765019" y="989165"/>
                    <a:pt x="1765019" y="756789"/>
                  </a:cubicBezTo>
                  <a:lnTo>
                    <a:pt x="1765019" y="35537"/>
                  </a:lnTo>
                  <a:lnTo>
                    <a:pt x="1968189" y="35537"/>
                  </a:lnTo>
                  <a:lnTo>
                    <a:pt x="1968189" y="765678"/>
                  </a:lnTo>
                  <a:close/>
                  <a:moveTo>
                    <a:pt x="3573229" y="1262174"/>
                  </a:moveTo>
                  <a:lnTo>
                    <a:pt x="3371330" y="1262174"/>
                  </a:lnTo>
                  <a:lnTo>
                    <a:pt x="3371330" y="468542"/>
                  </a:lnTo>
                  <a:cubicBezTo>
                    <a:pt x="3371330" y="403782"/>
                    <a:pt x="3375139" y="323784"/>
                    <a:pt x="3382758" y="229818"/>
                  </a:cubicBezTo>
                  <a:lnTo>
                    <a:pt x="3378948" y="229818"/>
                  </a:lnTo>
                  <a:cubicBezTo>
                    <a:pt x="3366250" y="283150"/>
                    <a:pt x="3354822" y="322514"/>
                    <a:pt x="3345933" y="345371"/>
                  </a:cubicBezTo>
                  <a:lnTo>
                    <a:pt x="2980228" y="1262174"/>
                  </a:lnTo>
                  <a:lnTo>
                    <a:pt x="2839279" y="1262174"/>
                  </a:lnTo>
                  <a:lnTo>
                    <a:pt x="2472304" y="351720"/>
                  </a:lnTo>
                  <a:cubicBezTo>
                    <a:pt x="2462145" y="325054"/>
                    <a:pt x="2450717" y="284420"/>
                    <a:pt x="2439289" y="229818"/>
                  </a:cubicBezTo>
                  <a:lnTo>
                    <a:pt x="2438019" y="229818"/>
                  </a:lnTo>
                  <a:cubicBezTo>
                    <a:pt x="2443098" y="279341"/>
                    <a:pt x="2444368" y="359339"/>
                    <a:pt x="2444368" y="469812"/>
                  </a:cubicBezTo>
                  <a:lnTo>
                    <a:pt x="2444368" y="1262174"/>
                  </a:lnTo>
                  <a:lnTo>
                    <a:pt x="2256436" y="1262174"/>
                  </a:lnTo>
                  <a:lnTo>
                    <a:pt x="2256436" y="35537"/>
                  </a:lnTo>
                  <a:lnTo>
                    <a:pt x="2543413" y="35537"/>
                  </a:lnTo>
                  <a:lnTo>
                    <a:pt x="2865945" y="853295"/>
                  </a:lnTo>
                  <a:cubicBezTo>
                    <a:pt x="2890071" y="915516"/>
                    <a:pt x="2906579" y="962499"/>
                    <a:pt x="2914198" y="994244"/>
                  </a:cubicBezTo>
                  <a:lnTo>
                    <a:pt x="2918007" y="994244"/>
                  </a:lnTo>
                  <a:cubicBezTo>
                    <a:pt x="2939594" y="929484"/>
                    <a:pt x="2956102" y="882501"/>
                    <a:pt x="2968800" y="850755"/>
                  </a:cubicBezTo>
                  <a:lnTo>
                    <a:pt x="3297681" y="36807"/>
                  </a:lnTo>
                  <a:lnTo>
                    <a:pt x="3574499" y="36807"/>
                  </a:lnTo>
                  <a:lnTo>
                    <a:pt x="3574499" y="1262174"/>
                  </a:lnTo>
                  <a:close/>
                  <a:moveTo>
                    <a:pt x="5193508" y="1262174"/>
                  </a:moveTo>
                  <a:lnTo>
                    <a:pt x="4991608" y="1262174"/>
                  </a:lnTo>
                  <a:lnTo>
                    <a:pt x="4991608" y="468542"/>
                  </a:lnTo>
                  <a:cubicBezTo>
                    <a:pt x="4991608" y="403782"/>
                    <a:pt x="4995417" y="323784"/>
                    <a:pt x="5003036" y="229818"/>
                  </a:cubicBezTo>
                  <a:lnTo>
                    <a:pt x="4999227" y="229818"/>
                  </a:lnTo>
                  <a:cubicBezTo>
                    <a:pt x="4986529" y="283150"/>
                    <a:pt x="4975100" y="322514"/>
                    <a:pt x="4966212" y="345371"/>
                  </a:cubicBezTo>
                  <a:lnTo>
                    <a:pt x="4600506" y="1262174"/>
                  </a:lnTo>
                  <a:lnTo>
                    <a:pt x="4459557" y="1262174"/>
                  </a:lnTo>
                  <a:lnTo>
                    <a:pt x="4092582" y="351720"/>
                  </a:lnTo>
                  <a:cubicBezTo>
                    <a:pt x="4082423" y="325054"/>
                    <a:pt x="4070995" y="284420"/>
                    <a:pt x="4059567" y="229818"/>
                  </a:cubicBezTo>
                  <a:lnTo>
                    <a:pt x="4055757" y="229818"/>
                  </a:lnTo>
                  <a:cubicBezTo>
                    <a:pt x="4060836" y="279341"/>
                    <a:pt x="4062106" y="359339"/>
                    <a:pt x="4062106" y="469812"/>
                  </a:cubicBezTo>
                  <a:lnTo>
                    <a:pt x="4062106" y="1262174"/>
                  </a:lnTo>
                  <a:lnTo>
                    <a:pt x="3874175" y="1262174"/>
                  </a:lnTo>
                  <a:lnTo>
                    <a:pt x="3874175" y="35537"/>
                  </a:lnTo>
                  <a:lnTo>
                    <a:pt x="4161152" y="35537"/>
                  </a:lnTo>
                  <a:lnTo>
                    <a:pt x="4483684" y="853295"/>
                  </a:lnTo>
                  <a:cubicBezTo>
                    <a:pt x="4507810" y="915516"/>
                    <a:pt x="4524317" y="962499"/>
                    <a:pt x="4531936" y="994244"/>
                  </a:cubicBezTo>
                  <a:lnTo>
                    <a:pt x="4535746" y="994244"/>
                  </a:lnTo>
                  <a:cubicBezTo>
                    <a:pt x="4557333" y="929484"/>
                    <a:pt x="4573840" y="882501"/>
                    <a:pt x="4586538" y="850755"/>
                  </a:cubicBezTo>
                  <a:lnTo>
                    <a:pt x="4915419" y="36807"/>
                  </a:lnTo>
                  <a:lnTo>
                    <a:pt x="5193508" y="36807"/>
                  </a:lnTo>
                  <a:lnTo>
                    <a:pt x="5193508" y="1262174"/>
                  </a:lnTo>
                  <a:close/>
                  <a:moveTo>
                    <a:pt x="5703972" y="1262174"/>
                  </a:moveTo>
                  <a:lnTo>
                    <a:pt x="5494453" y="1262174"/>
                  </a:lnTo>
                  <a:lnTo>
                    <a:pt x="5494453" y="35537"/>
                  </a:lnTo>
                  <a:lnTo>
                    <a:pt x="5703972" y="35537"/>
                  </a:lnTo>
                  <a:lnTo>
                    <a:pt x="5703972" y="1262174"/>
                  </a:lnTo>
                  <a:close/>
                  <a:moveTo>
                    <a:pt x="6793469" y="208231"/>
                  </a:moveTo>
                  <a:lnTo>
                    <a:pt x="6440462" y="208231"/>
                  </a:lnTo>
                  <a:lnTo>
                    <a:pt x="6440462" y="1262174"/>
                  </a:lnTo>
                  <a:lnTo>
                    <a:pt x="6237292" y="1262174"/>
                  </a:lnTo>
                  <a:lnTo>
                    <a:pt x="6237292" y="208231"/>
                  </a:lnTo>
                  <a:lnTo>
                    <a:pt x="5885555" y="208231"/>
                  </a:lnTo>
                  <a:lnTo>
                    <a:pt x="5885555" y="35537"/>
                  </a:lnTo>
                  <a:lnTo>
                    <a:pt x="6793469" y="35537"/>
                  </a:lnTo>
                  <a:lnTo>
                    <a:pt x="6793469" y="208231"/>
                  </a:lnTo>
                  <a:close/>
                </a:path>
              </a:pathLst>
            </a:custGeom>
            <a:solidFill>
              <a:srgbClr val="0078D4"/>
            </a:solidFill>
            <a:ln w="12682"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4A565590-7C4C-4DE6-9944-0CBA05FF02B1}"/>
                </a:ext>
              </a:extLst>
            </p:cNvPr>
            <p:cNvSpPr/>
            <p:nvPr/>
          </p:nvSpPr>
          <p:spPr>
            <a:xfrm>
              <a:off x="2681851" y="2426667"/>
              <a:ext cx="596811" cy="469830"/>
            </a:xfrm>
            <a:custGeom>
              <a:avLst/>
              <a:gdLst>
                <a:gd name="connsiteX0" fmla="*/ 455227 w 596810"/>
                <a:gd name="connsiteY0" fmla="*/ 471735 h 469829"/>
                <a:gd name="connsiteX1" fmla="*/ 410784 w 596810"/>
                <a:gd name="connsiteY1" fmla="*/ 471735 h 469829"/>
                <a:gd name="connsiteX2" fmla="*/ 311738 w 596810"/>
                <a:gd name="connsiteY2" fmla="*/ 128886 h 469829"/>
                <a:gd name="connsiteX3" fmla="*/ 306659 w 596810"/>
                <a:gd name="connsiteY3" fmla="*/ 104759 h 469829"/>
                <a:gd name="connsiteX4" fmla="*/ 304120 w 596810"/>
                <a:gd name="connsiteY4" fmla="*/ 83173 h 469829"/>
                <a:gd name="connsiteX5" fmla="*/ 301580 w 596810"/>
                <a:gd name="connsiteY5" fmla="*/ 83173 h 469829"/>
                <a:gd name="connsiteX6" fmla="*/ 292691 w 596810"/>
                <a:gd name="connsiteY6" fmla="*/ 127616 h 469829"/>
                <a:gd name="connsiteX7" fmla="*/ 189837 w 596810"/>
                <a:gd name="connsiteY7" fmla="*/ 470465 h 469829"/>
                <a:gd name="connsiteX8" fmla="*/ 145393 w 596810"/>
                <a:gd name="connsiteY8" fmla="*/ 470465 h 469829"/>
                <a:gd name="connsiteX9" fmla="*/ 9524 w 596810"/>
                <a:gd name="connsiteY9" fmla="*/ 9524 h 469829"/>
                <a:gd name="connsiteX10" fmla="*/ 57776 w 596810"/>
                <a:gd name="connsiteY10" fmla="*/ 9524 h 469829"/>
                <a:gd name="connsiteX11" fmla="*/ 159361 w 596810"/>
                <a:gd name="connsiteY11" fmla="*/ 372689 h 469829"/>
                <a:gd name="connsiteX12" fmla="*/ 164440 w 596810"/>
                <a:gd name="connsiteY12" fmla="*/ 395546 h 469829"/>
                <a:gd name="connsiteX13" fmla="*/ 168250 w 596810"/>
                <a:gd name="connsiteY13" fmla="*/ 415863 h 469829"/>
                <a:gd name="connsiteX14" fmla="*/ 169520 w 596810"/>
                <a:gd name="connsiteY14" fmla="*/ 415863 h 469829"/>
                <a:gd name="connsiteX15" fmla="*/ 179678 w 596810"/>
                <a:gd name="connsiteY15" fmla="*/ 372689 h 469829"/>
                <a:gd name="connsiteX16" fmla="*/ 287612 w 596810"/>
                <a:gd name="connsiteY16" fmla="*/ 9524 h 469829"/>
                <a:gd name="connsiteX17" fmla="*/ 321897 w 596810"/>
                <a:gd name="connsiteY17" fmla="*/ 9524 h 469829"/>
                <a:gd name="connsiteX18" fmla="*/ 423482 w 596810"/>
                <a:gd name="connsiteY18" fmla="*/ 373959 h 469829"/>
                <a:gd name="connsiteX19" fmla="*/ 428561 w 596810"/>
                <a:gd name="connsiteY19" fmla="*/ 395546 h 469829"/>
                <a:gd name="connsiteX20" fmla="*/ 432371 w 596810"/>
                <a:gd name="connsiteY20" fmla="*/ 415863 h 469829"/>
                <a:gd name="connsiteX21" fmla="*/ 433640 w 596810"/>
                <a:gd name="connsiteY21" fmla="*/ 415863 h 469829"/>
                <a:gd name="connsiteX22" fmla="*/ 436180 w 596810"/>
                <a:gd name="connsiteY22" fmla="*/ 401895 h 469829"/>
                <a:gd name="connsiteX23" fmla="*/ 441259 w 596810"/>
                <a:gd name="connsiteY23" fmla="*/ 384118 h 469829"/>
                <a:gd name="connsiteX24" fmla="*/ 542844 w 596810"/>
                <a:gd name="connsiteY24" fmla="*/ 10793 h 469829"/>
                <a:gd name="connsiteX25" fmla="*/ 589827 w 596810"/>
                <a:gd name="connsiteY25" fmla="*/ 10793 h 469829"/>
                <a:gd name="connsiteX26" fmla="*/ 455227 w 596810"/>
                <a:gd name="connsiteY26" fmla="*/ 471735 h 46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810" h="469829">
                  <a:moveTo>
                    <a:pt x="455227" y="471735"/>
                  </a:moveTo>
                  <a:lnTo>
                    <a:pt x="410784" y="471735"/>
                  </a:lnTo>
                  <a:lnTo>
                    <a:pt x="311738" y="128886"/>
                  </a:lnTo>
                  <a:cubicBezTo>
                    <a:pt x="309199" y="121267"/>
                    <a:pt x="307929" y="112378"/>
                    <a:pt x="306659" y="104759"/>
                  </a:cubicBezTo>
                  <a:cubicBezTo>
                    <a:pt x="305389" y="97141"/>
                    <a:pt x="304120" y="89522"/>
                    <a:pt x="304120" y="83173"/>
                  </a:cubicBezTo>
                  <a:lnTo>
                    <a:pt x="301580" y="83173"/>
                  </a:lnTo>
                  <a:cubicBezTo>
                    <a:pt x="300310" y="95871"/>
                    <a:pt x="297771" y="111108"/>
                    <a:pt x="292691" y="127616"/>
                  </a:cubicBezTo>
                  <a:lnTo>
                    <a:pt x="189837" y="470465"/>
                  </a:lnTo>
                  <a:lnTo>
                    <a:pt x="145393" y="470465"/>
                  </a:lnTo>
                  <a:lnTo>
                    <a:pt x="9524" y="9524"/>
                  </a:lnTo>
                  <a:lnTo>
                    <a:pt x="57776" y="9524"/>
                  </a:lnTo>
                  <a:lnTo>
                    <a:pt x="159361" y="372689"/>
                  </a:lnTo>
                  <a:cubicBezTo>
                    <a:pt x="161901" y="380308"/>
                    <a:pt x="163171" y="387927"/>
                    <a:pt x="164440" y="395546"/>
                  </a:cubicBezTo>
                  <a:cubicBezTo>
                    <a:pt x="165710" y="403165"/>
                    <a:pt x="166980" y="409514"/>
                    <a:pt x="168250" y="415863"/>
                  </a:cubicBezTo>
                  <a:lnTo>
                    <a:pt x="169520" y="415863"/>
                  </a:lnTo>
                  <a:cubicBezTo>
                    <a:pt x="170790" y="405704"/>
                    <a:pt x="174599" y="391737"/>
                    <a:pt x="179678" y="372689"/>
                  </a:cubicBezTo>
                  <a:lnTo>
                    <a:pt x="287612" y="9524"/>
                  </a:lnTo>
                  <a:lnTo>
                    <a:pt x="321897" y="9524"/>
                  </a:lnTo>
                  <a:lnTo>
                    <a:pt x="423482" y="373959"/>
                  </a:lnTo>
                  <a:cubicBezTo>
                    <a:pt x="426021" y="381578"/>
                    <a:pt x="427291" y="387927"/>
                    <a:pt x="428561" y="395546"/>
                  </a:cubicBezTo>
                  <a:cubicBezTo>
                    <a:pt x="429831" y="403165"/>
                    <a:pt x="431101" y="409514"/>
                    <a:pt x="432371" y="415863"/>
                  </a:cubicBezTo>
                  <a:lnTo>
                    <a:pt x="433640" y="415863"/>
                  </a:lnTo>
                  <a:cubicBezTo>
                    <a:pt x="433640" y="412054"/>
                    <a:pt x="434910" y="406974"/>
                    <a:pt x="436180" y="401895"/>
                  </a:cubicBezTo>
                  <a:cubicBezTo>
                    <a:pt x="437450" y="396816"/>
                    <a:pt x="438720" y="390467"/>
                    <a:pt x="441259" y="384118"/>
                  </a:cubicBezTo>
                  <a:lnTo>
                    <a:pt x="542844" y="10793"/>
                  </a:lnTo>
                  <a:lnTo>
                    <a:pt x="589827" y="10793"/>
                  </a:lnTo>
                  <a:lnTo>
                    <a:pt x="455227" y="471735"/>
                  </a:ln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DA3EF96-624A-4D74-886B-2EDAF530598E}"/>
                </a:ext>
              </a:extLst>
            </p:cNvPr>
            <p:cNvSpPr/>
            <p:nvPr/>
          </p:nvSpPr>
          <p:spPr>
            <a:xfrm>
              <a:off x="3316756" y="2416509"/>
              <a:ext cx="76189" cy="482528"/>
            </a:xfrm>
            <a:custGeom>
              <a:avLst/>
              <a:gdLst>
                <a:gd name="connsiteX0" fmla="*/ 38729 w 76188"/>
                <a:gd name="connsiteY0" fmla="*/ 67935 h 482528"/>
                <a:gd name="connsiteX1" fmla="*/ 18412 w 76188"/>
                <a:gd name="connsiteY1" fmla="*/ 59046 h 482528"/>
                <a:gd name="connsiteX2" fmla="*/ 9524 w 76188"/>
                <a:gd name="connsiteY2" fmla="*/ 37459 h 482528"/>
                <a:gd name="connsiteX3" fmla="*/ 18412 w 76188"/>
                <a:gd name="connsiteY3" fmla="*/ 17142 h 482528"/>
                <a:gd name="connsiteX4" fmla="*/ 38729 w 76188"/>
                <a:gd name="connsiteY4" fmla="*/ 9524 h 482528"/>
                <a:gd name="connsiteX5" fmla="*/ 51427 w 76188"/>
                <a:gd name="connsiteY5" fmla="*/ 10793 h 482528"/>
                <a:gd name="connsiteX6" fmla="*/ 60316 w 76188"/>
                <a:gd name="connsiteY6" fmla="*/ 17142 h 482528"/>
                <a:gd name="connsiteX7" fmla="*/ 66665 w 76188"/>
                <a:gd name="connsiteY7" fmla="*/ 26031 h 482528"/>
                <a:gd name="connsiteX8" fmla="*/ 69205 w 76188"/>
                <a:gd name="connsiteY8" fmla="*/ 37459 h 482528"/>
                <a:gd name="connsiteX9" fmla="*/ 66665 w 76188"/>
                <a:gd name="connsiteY9" fmla="*/ 48888 h 482528"/>
                <a:gd name="connsiteX10" fmla="*/ 60316 w 76188"/>
                <a:gd name="connsiteY10" fmla="*/ 57776 h 482528"/>
                <a:gd name="connsiteX11" fmla="*/ 51427 w 76188"/>
                <a:gd name="connsiteY11" fmla="*/ 64125 h 482528"/>
                <a:gd name="connsiteX12" fmla="*/ 38729 w 76188"/>
                <a:gd name="connsiteY12" fmla="*/ 67935 h 482528"/>
                <a:gd name="connsiteX13" fmla="*/ 18412 w 76188"/>
                <a:gd name="connsiteY13" fmla="*/ 481893 h 482528"/>
                <a:gd name="connsiteX14" fmla="*/ 18412 w 76188"/>
                <a:gd name="connsiteY14" fmla="*/ 151742 h 482528"/>
                <a:gd name="connsiteX15" fmla="*/ 60316 w 76188"/>
                <a:gd name="connsiteY15" fmla="*/ 151742 h 482528"/>
                <a:gd name="connsiteX16" fmla="*/ 60316 w 76188"/>
                <a:gd name="connsiteY16" fmla="*/ 481893 h 482528"/>
                <a:gd name="connsiteX17" fmla="*/ 18412 w 76188"/>
                <a:gd name="connsiteY17" fmla="*/ 481893 h 48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88" h="482528">
                  <a:moveTo>
                    <a:pt x="38729" y="67935"/>
                  </a:moveTo>
                  <a:cubicBezTo>
                    <a:pt x="31110" y="67935"/>
                    <a:pt x="23491" y="65395"/>
                    <a:pt x="18412" y="59046"/>
                  </a:cubicBezTo>
                  <a:cubicBezTo>
                    <a:pt x="12063" y="53967"/>
                    <a:pt x="9524" y="46348"/>
                    <a:pt x="9524" y="37459"/>
                  </a:cubicBezTo>
                  <a:cubicBezTo>
                    <a:pt x="9524" y="28571"/>
                    <a:pt x="12063" y="22222"/>
                    <a:pt x="18412" y="17142"/>
                  </a:cubicBezTo>
                  <a:cubicBezTo>
                    <a:pt x="24761" y="12063"/>
                    <a:pt x="31110" y="9524"/>
                    <a:pt x="38729" y="9524"/>
                  </a:cubicBezTo>
                  <a:cubicBezTo>
                    <a:pt x="43808" y="9524"/>
                    <a:pt x="47618" y="9524"/>
                    <a:pt x="51427" y="10793"/>
                  </a:cubicBezTo>
                  <a:cubicBezTo>
                    <a:pt x="55237" y="12063"/>
                    <a:pt x="57776" y="14603"/>
                    <a:pt x="60316" y="17142"/>
                  </a:cubicBezTo>
                  <a:cubicBezTo>
                    <a:pt x="62856" y="19682"/>
                    <a:pt x="65395" y="22222"/>
                    <a:pt x="66665" y="26031"/>
                  </a:cubicBezTo>
                  <a:cubicBezTo>
                    <a:pt x="67935" y="29841"/>
                    <a:pt x="69205" y="33650"/>
                    <a:pt x="69205" y="37459"/>
                  </a:cubicBezTo>
                  <a:cubicBezTo>
                    <a:pt x="69205" y="41269"/>
                    <a:pt x="67935" y="45078"/>
                    <a:pt x="66665" y="48888"/>
                  </a:cubicBezTo>
                  <a:cubicBezTo>
                    <a:pt x="65395" y="52697"/>
                    <a:pt x="62856" y="55237"/>
                    <a:pt x="60316" y="57776"/>
                  </a:cubicBezTo>
                  <a:cubicBezTo>
                    <a:pt x="57776" y="60316"/>
                    <a:pt x="53967" y="62856"/>
                    <a:pt x="51427" y="64125"/>
                  </a:cubicBezTo>
                  <a:cubicBezTo>
                    <a:pt x="47618" y="66665"/>
                    <a:pt x="43808" y="67935"/>
                    <a:pt x="38729" y="67935"/>
                  </a:cubicBezTo>
                  <a:close/>
                  <a:moveTo>
                    <a:pt x="18412" y="481893"/>
                  </a:moveTo>
                  <a:lnTo>
                    <a:pt x="18412" y="151742"/>
                  </a:lnTo>
                  <a:lnTo>
                    <a:pt x="60316" y="151742"/>
                  </a:lnTo>
                  <a:lnTo>
                    <a:pt x="60316" y="481893"/>
                  </a:lnTo>
                  <a:lnTo>
                    <a:pt x="18412" y="481893"/>
                  </a:ln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255613F-F26C-46FD-9871-A734C4C4D878}"/>
                </a:ext>
              </a:extLst>
            </p:cNvPr>
            <p:cNvSpPr/>
            <p:nvPr/>
          </p:nvSpPr>
          <p:spPr>
            <a:xfrm>
              <a:off x="3472942" y="2551109"/>
              <a:ext cx="279358" cy="355547"/>
            </a:xfrm>
            <a:custGeom>
              <a:avLst/>
              <a:gdLst>
                <a:gd name="connsiteX0" fmla="*/ 233010 w 279358"/>
                <a:gd name="connsiteY0" fmla="*/ 347293 h 355546"/>
                <a:gd name="connsiteX1" fmla="*/ 233010 w 279358"/>
                <a:gd name="connsiteY1" fmla="*/ 156822 h 355546"/>
                <a:gd name="connsiteX2" fmla="*/ 151742 w 279358"/>
                <a:gd name="connsiteY2" fmla="*/ 45078 h 355546"/>
                <a:gd name="connsiteX3" fmla="*/ 112378 w 279358"/>
                <a:gd name="connsiteY3" fmla="*/ 53967 h 355546"/>
                <a:gd name="connsiteX4" fmla="*/ 80633 w 279358"/>
                <a:gd name="connsiteY4" fmla="*/ 78093 h 355546"/>
                <a:gd name="connsiteX5" fmla="*/ 59046 w 279358"/>
                <a:gd name="connsiteY5" fmla="*/ 113648 h 355546"/>
                <a:gd name="connsiteX6" fmla="*/ 51427 w 279358"/>
                <a:gd name="connsiteY6" fmla="*/ 158091 h 355546"/>
                <a:gd name="connsiteX7" fmla="*/ 51427 w 279358"/>
                <a:gd name="connsiteY7" fmla="*/ 347293 h 355546"/>
                <a:gd name="connsiteX8" fmla="*/ 9524 w 279358"/>
                <a:gd name="connsiteY8" fmla="*/ 347293 h 355546"/>
                <a:gd name="connsiteX9" fmla="*/ 9524 w 279358"/>
                <a:gd name="connsiteY9" fmla="*/ 17142 h 355546"/>
                <a:gd name="connsiteX10" fmla="*/ 51427 w 279358"/>
                <a:gd name="connsiteY10" fmla="*/ 17142 h 355546"/>
                <a:gd name="connsiteX11" fmla="*/ 51427 w 279358"/>
                <a:gd name="connsiteY11" fmla="*/ 74284 h 355546"/>
                <a:gd name="connsiteX12" fmla="*/ 52697 w 279358"/>
                <a:gd name="connsiteY12" fmla="*/ 74284 h 355546"/>
                <a:gd name="connsiteX13" fmla="*/ 163171 w 279358"/>
                <a:gd name="connsiteY13" fmla="*/ 9524 h 355546"/>
                <a:gd name="connsiteX14" fmla="*/ 245708 w 279358"/>
                <a:gd name="connsiteY14" fmla="*/ 45078 h 355546"/>
                <a:gd name="connsiteX15" fmla="*/ 273644 w 279358"/>
                <a:gd name="connsiteY15" fmla="*/ 146663 h 355546"/>
                <a:gd name="connsiteX16" fmla="*/ 273644 w 279358"/>
                <a:gd name="connsiteY16" fmla="*/ 347293 h 355546"/>
                <a:gd name="connsiteX17" fmla="*/ 233010 w 279358"/>
                <a:gd name="connsiteY17" fmla="*/ 347293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358" h="355546">
                  <a:moveTo>
                    <a:pt x="233010" y="347293"/>
                  </a:moveTo>
                  <a:lnTo>
                    <a:pt x="233010" y="156822"/>
                  </a:lnTo>
                  <a:cubicBezTo>
                    <a:pt x="233010" y="81903"/>
                    <a:pt x="206344" y="45078"/>
                    <a:pt x="151742" y="45078"/>
                  </a:cubicBezTo>
                  <a:cubicBezTo>
                    <a:pt x="137774" y="45078"/>
                    <a:pt x="123807" y="47618"/>
                    <a:pt x="112378" y="53967"/>
                  </a:cubicBezTo>
                  <a:cubicBezTo>
                    <a:pt x="99680" y="59046"/>
                    <a:pt x="89522" y="67935"/>
                    <a:pt x="80633" y="78093"/>
                  </a:cubicBezTo>
                  <a:cubicBezTo>
                    <a:pt x="71744" y="88252"/>
                    <a:pt x="64125" y="99680"/>
                    <a:pt x="59046" y="113648"/>
                  </a:cubicBezTo>
                  <a:cubicBezTo>
                    <a:pt x="53967" y="127616"/>
                    <a:pt x="51427" y="142854"/>
                    <a:pt x="51427" y="158091"/>
                  </a:cubicBezTo>
                  <a:lnTo>
                    <a:pt x="51427" y="347293"/>
                  </a:lnTo>
                  <a:lnTo>
                    <a:pt x="9524" y="347293"/>
                  </a:lnTo>
                  <a:lnTo>
                    <a:pt x="9524" y="17142"/>
                  </a:lnTo>
                  <a:lnTo>
                    <a:pt x="51427" y="17142"/>
                  </a:lnTo>
                  <a:lnTo>
                    <a:pt x="51427" y="74284"/>
                  </a:lnTo>
                  <a:lnTo>
                    <a:pt x="52697" y="74284"/>
                  </a:lnTo>
                  <a:cubicBezTo>
                    <a:pt x="76824" y="31110"/>
                    <a:pt x="113648" y="9524"/>
                    <a:pt x="163171" y="9524"/>
                  </a:cubicBezTo>
                  <a:cubicBezTo>
                    <a:pt x="198725" y="9524"/>
                    <a:pt x="226661" y="20952"/>
                    <a:pt x="245708" y="45078"/>
                  </a:cubicBezTo>
                  <a:cubicBezTo>
                    <a:pt x="264756" y="67935"/>
                    <a:pt x="273644" y="102220"/>
                    <a:pt x="273644" y="146663"/>
                  </a:cubicBezTo>
                  <a:lnTo>
                    <a:pt x="273644" y="347293"/>
                  </a:lnTo>
                  <a:lnTo>
                    <a:pt x="233010" y="347293"/>
                  </a:ln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BF4ACC3-7D8A-44F4-B724-6FDD018DCA5A}"/>
                </a:ext>
              </a:extLst>
            </p:cNvPr>
            <p:cNvSpPr/>
            <p:nvPr/>
          </p:nvSpPr>
          <p:spPr>
            <a:xfrm>
              <a:off x="3814522" y="2400001"/>
              <a:ext cx="304755" cy="507924"/>
            </a:xfrm>
            <a:custGeom>
              <a:avLst/>
              <a:gdLst>
                <a:gd name="connsiteX0" fmla="*/ 263486 w 304754"/>
                <a:gd name="connsiteY0" fmla="*/ 498401 h 507924"/>
                <a:gd name="connsiteX1" fmla="*/ 263486 w 304754"/>
                <a:gd name="connsiteY1" fmla="*/ 439989 h 507924"/>
                <a:gd name="connsiteX2" fmla="*/ 262216 w 304754"/>
                <a:gd name="connsiteY2" fmla="*/ 439989 h 507924"/>
                <a:gd name="connsiteX3" fmla="*/ 215233 w 304754"/>
                <a:gd name="connsiteY3" fmla="*/ 488242 h 507924"/>
                <a:gd name="connsiteX4" fmla="*/ 146663 w 304754"/>
                <a:gd name="connsiteY4" fmla="*/ 506020 h 507924"/>
                <a:gd name="connsiteX5" fmla="*/ 90791 w 304754"/>
                <a:gd name="connsiteY5" fmla="*/ 494591 h 507924"/>
                <a:gd name="connsiteX6" fmla="*/ 47618 w 304754"/>
                <a:gd name="connsiteY6" fmla="*/ 461576 h 507924"/>
                <a:gd name="connsiteX7" fmla="*/ 19682 w 304754"/>
                <a:gd name="connsiteY7" fmla="*/ 409514 h 507924"/>
                <a:gd name="connsiteX8" fmla="*/ 9524 w 304754"/>
                <a:gd name="connsiteY8" fmla="*/ 339674 h 507924"/>
                <a:gd name="connsiteX9" fmla="*/ 20952 w 304754"/>
                <a:gd name="connsiteY9" fmla="*/ 266025 h 507924"/>
                <a:gd name="connsiteX10" fmla="*/ 51427 w 304754"/>
                <a:gd name="connsiteY10" fmla="*/ 208884 h 507924"/>
                <a:gd name="connsiteX11" fmla="*/ 99680 w 304754"/>
                <a:gd name="connsiteY11" fmla="*/ 172059 h 507924"/>
                <a:gd name="connsiteX12" fmla="*/ 161901 w 304754"/>
                <a:gd name="connsiteY12" fmla="*/ 159361 h 507924"/>
                <a:gd name="connsiteX13" fmla="*/ 263486 w 304754"/>
                <a:gd name="connsiteY13" fmla="*/ 216503 h 507924"/>
                <a:gd name="connsiteX14" fmla="*/ 264756 w 304754"/>
                <a:gd name="connsiteY14" fmla="*/ 216503 h 507924"/>
                <a:gd name="connsiteX15" fmla="*/ 264756 w 304754"/>
                <a:gd name="connsiteY15" fmla="*/ 9524 h 507924"/>
                <a:gd name="connsiteX16" fmla="*/ 306659 w 304754"/>
                <a:gd name="connsiteY16" fmla="*/ 9524 h 507924"/>
                <a:gd name="connsiteX17" fmla="*/ 306659 w 304754"/>
                <a:gd name="connsiteY17" fmla="*/ 498401 h 507924"/>
                <a:gd name="connsiteX18" fmla="*/ 263486 w 304754"/>
                <a:gd name="connsiteY18" fmla="*/ 498401 h 507924"/>
                <a:gd name="connsiteX19" fmla="*/ 263486 w 304754"/>
                <a:gd name="connsiteY19" fmla="*/ 299040 h 507924"/>
                <a:gd name="connsiteX20" fmla="*/ 255867 w 304754"/>
                <a:gd name="connsiteY20" fmla="*/ 258406 h 507924"/>
                <a:gd name="connsiteX21" fmla="*/ 235550 w 304754"/>
                <a:gd name="connsiteY21" fmla="*/ 225391 h 507924"/>
                <a:gd name="connsiteX22" fmla="*/ 203805 w 304754"/>
                <a:gd name="connsiteY22" fmla="*/ 203805 h 507924"/>
                <a:gd name="connsiteX23" fmla="*/ 163171 w 304754"/>
                <a:gd name="connsiteY23" fmla="*/ 196186 h 507924"/>
                <a:gd name="connsiteX24" fmla="*/ 117457 w 304754"/>
                <a:gd name="connsiteY24" fmla="*/ 206344 h 507924"/>
                <a:gd name="connsiteX25" fmla="*/ 81903 w 304754"/>
                <a:gd name="connsiteY25" fmla="*/ 234280 h 507924"/>
                <a:gd name="connsiteX26" fmla="*/ 59046 w 304754"/>
                <a:gd name="connsiteY26" fmla="*/ 278723 h 507924"/>
                <a:gd name="connsiteX27" fmla="*/ 51427 w 304754"/>
                <a:gd name="connsiteY27" fmla="*/ 338405 h 507924"/>
                <a:gd name="connsiteX28" fmla="*/ 59046 w 304754"/>
                <a:gd name="connsiteY28" fmla="*/ 394276 h 507924"/>
                <a:gd name="connsiteX29" fmla="*/ 80633 w 304754"/>
                <a:gd name="connsiteY29" fmla="*/ 436180 h 507924"/>
                <a:gd name="connsiteX30" fmla="*/ 113648 w 304754"/>
                <a:gd name="connsiteY30" fmla="*/ 462846 h 507924"/>
                <a:gd name="connsiteX31" fmla="*/ 155552 w 304754"/>
                <a:gd name="connsiteY31" fmla="*/ 471735 h 507924"/>
                <a:gd name="connsiteX32" fmla="*/ 201265 w 304754"/>
                <a:gd name="connsiteY32" fmla="*/ 462846 h 507924"/>
                <a:gd name="connsiteX33" fmla="*/ 235550 w 304754"/>
                <a:gd name="connsiteY33" fmla="*/ 437450 h 507924"/>
                <a:gd name="connsiteX34" fmla="*/ 257137 w 304754"/>
                <a:gd name="connsiteY34" fmla="*/ 400625 h 507924"/>
                <a:gd name="connsiteX35" fmla="*/ 264756 w 304754"/>
                <a:gd name="connsiteY35" fmla="*/ 354912 h 507924"/>
                <a:gd name="connsiteX36" fmla="*/ 264756 w 304754"/>
                <a:gd name="connsiteY36" fmla="*/ 299040 h 50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754" h="507924">
                  <a:moveTo>
                    <a:pt x="263486" y="498401"/>
                  </a:moveTo>
                  <a:lnTo>
                    <a:pt x="263486" y="439989"/>
                  </a:lnTo>
                  <a:lnTo>
                    <a:pt x="262216" y="439989"/>
                  </a:lnTo>
                  <a:cubicBezTo>
                    <a:pt x="250788" y="460306"/>
                    <a:pt x="235550" y="476814"/>
                    <a:pt x="215233" y="488242"/>
                  </a:cubicBezTo>
                  <a:cubicBezTo>
                    <a:pt x="194916" y="499670"/>
                    <a:pt x="172059" y="506020"/>
                    <a:pt x="146663" y="506020"/>
                  </a:cubicBezTo>
                  <a:cubicBezTo>
                    <a:pt x="126346" y="506020"/>
                    <a:pt x="107299" y="502210"/>
                    <a:pt x="90791" y="494591"/>
                  </a:cubicBezTo>
                  <a:cubicBezTo>
                    <a:pt x="74284" y="486972"/>
                    <a:pt x="59046" y="475544"/>
                    <a:pt x="47618" y="461576"/>
                  </a:cubicBezTo>
                  <a:cubicBezTo>
                    <a:pt x="36190" y="447608"/>
                    <a:pt x="26031" y="429831"/>
                    <a:pt x="19682" y="409514"/>
                  </a:cubicBezTo>
                  <a:cubicBezTo>
                    <a:pt x="13333" y="389197"/>
                    <a:pt x="9524" y="366340"/>
                    <a:pt x="9524" y="339674"/>
                  </a:cubicBezTo>
                  <a:cubicBezTo>
                    <a:pt x="9524" y="313008"/>
                    <a:pt x="13333" y="288882"/>
                    <a:pt x="20952" y="266025"/>
                  </a:cubicBezTo>
                  <a:cubicBezTo>
                    <a:pt x="28571" y="244439"/>
                    <a:pt x="38729" y="225391"/>
                    <a:pt x="51427" y="208884"/>
                  </a:cubicBezTo>
                  <a:cubicBezTo>
                    <a:pt x="64125" y="192376"/>
                    <a:pt x="80633" y="180948"/>
                    <a:pt x="99680" y="172059"/>
                  </a:cubicBezTo>
                  <a:cubicBezTo>
                    <a:pt x="118727" y="163171"/>
                    <a:pt x="139044" y="159361"/>
                    <a:pt x="161901" y="159361"/>
                  </a:cubicBezTo>
                  <a:cubicBezTo>
                    <a:pt x="208884" y="159361"/>
                    <a:pt x="243169" y="178408"/>
                    <a:pt x="263486" y="216503"/>
                  </a:cubicBezTo>
                  <a:lnTo>
                    <a:pt x="264756" y="216503"/>
                  </a:lnTo>
                  <a:lnTo>
                    <a:pt x="264756" y="9524"/>
                  </a:lnTo>
                  <a:lnTo>
                    <a:pt x="306659" y="9524"/>
                  </a:lnTo>
                  <a:lnTo>
                    <a:pt x="306659" y="498401"/>
                  </a:lnTo>
                  <a:lnTo>
                    <a:pt x="263486" y="498401"/>
                  </a:lnTo>
                  <a:close/>
                  <a:moveTo>
                    <a:pt x="263486" y="299040"/>
                  </a:moveTo>
                  <a:cubicBezTo>
                    <a:pt x="263486" y="285072"/>
                    <a:pt x="260946" y="271105"/>
                    <a:pt x="255867" y="258406"/>
                  </a:cubicBezTo>
                  <a:cubicBezTo>
                    <a:pt x="250788" y="245708"/>
                    <a:pt x="244439" y="235550"/>
                    <a:pt x="235550" y="225391"/>
                  </a:cubicBezTo>
                  <a:cubicBezTo>
                    <a:pt x="226661" y="216503"/>
                    <a:pt x="216503" y="208884"/>
                    <a:pt x="203805" y="203805"/>
                  </a:cubicBezTo>
                  <a:cubicBezTo>
                    <a:pt x="191107" y="198725"/>
                    <a:pt x="178408" y="196186"/>
                    <a:pt x="163171" y="196186"/>
                  </a:cubicBezTo>
                  <a:cubicBezTo>
                    <a:pt x="146663" y="196186"/>
                    <a:pt x="131425" y="199995"/>
                    <a:pt x="117457" y="206344"/>
                  </a:cubicBezTo>
                  <a:cubicBezTo>
                    <a:pt x="103490" y="212693"/>
                    <a:pt x="92061" y="221582"/>
                    <a:pt x="81903" y="234280"/>
                  </a:cubicBezTo>
                  <a:cubicBezTo>
                    <a:pt x="71744" y="246978"/>
                    <a:pt x="64125" y="260946"/>
                    <a:pt x="59046" y="278723"/>
                  </a:cubicBezTo>
                  <a:cubicBezTo>
                    <a:pt x="53967" y="296501"/>
                    <a:pt x="51427" y="315548"/>
                    <a:pt x="51427" y="338405"/>
                  </a:cubicBezTo>
                  <a:cubicBezTo>
                    <a:pt x="51427" y="358722"/>
                    <a:pt x="53967" y="377769"/>
                    <a:pt x="59046" y="394276"/>
                  </a:cubicBezTo>
                  <a:cubicBezTo>
                    <a:pt x="64125" y="410784"/>
                    <a:pt x="70475" y="424752"/>
                    <a:pt x="80633" y="436180"/>
                  </a:cubicBezTo>
                  <a:cubicBezTo>
                    <a:pt x="89522" y="447608"/>
                    <a:pt x="100950" y="456497"/>
                    <a:pt x="113648" y="462846"/>
                  </a:cubicBezTo>
                  <a:cubicBezTo>
                    <a:pt x="126346" y="469195"/>
                    <a:pt x="140314" y="471735"/>
                    <a:pt x="155552" y="471735"/>
                  </a:cubicBezTo>
                  <a:cubicBezTo>
                    <a:pt x="172059" y="471735"/>
                    <a:pt x="187297" y="469195"/>
                    <a:pt x="201265" y="462846"/>
                  </a:cubicBezTo>
                  <a:cubicBezTo>
                    <a:pt x="215233" y="456497"/>
                    <a:pt x="226661" y="448878"/>
                    <a:pt x="235550" y="437450"/>
                  </a:cubicBezTo>
                  <a:cubicBezTo>
                    <a:pt x="244439" y="427291"/>
                    <a:pt x="252057" y="414593"/>
                    <a:pt x="257137" y="400625"/>
                  </a:cubicBezTo>
                  <a:cubicBezTo>
                    <a:pt x="262216" y="386657"/>
                    <a:pt x="264756" y="371420"/>
                    <a:pt x="264756" y="354912"/>
                  </a:cubicBezTo>
                  <a:lnTo>
                    <a:pt x="264756" y="299040"/>
                  </a:ln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2DA36F5-3366-4940-9886-4897850BF0FF}"/>
                </a:ext>
              </a:extLst>
            </p:cNvPr>
            <p:cNvSpPr/>
            <p:nvPr/>
          </p:nvSpPr>
          <p:spPr>
            <a:xfrm>
              <a:off x="4192925" y="2551109"/>
              <a:ext cx="330151" cy="355547"/>
            </a:xfrm>
            <a:custGeom>
              <a:avLst/>
              <a:gdLst>
                <a:gd name="connsiteX0" fmla="*/ 168250 w 330150"/>
                <a:gd name="connsiteY0" fmla="*/ 354912 h 355546"/>
                <a:gd name="connsiteX1" fmla="*/ 102220 w 330150"/>
                <a:gd name="connsiteY1" fmla="*/ 342214 h 355546"/>
                <a:gd name="connsiteX2" fmla="*/ 52697 w 330150"/>
                <a:gd name="connsiteY2" fmla="*/ 307929 h 355546"/>
                <a:gd name="connsiteX3" fmla="*/ 20952 w 330150"/>
                <a:gd name="connsiteY3" fmla="*/ 254597 h 355546"/>
                <a:gd name="connsiteX4" fmla="*/ 9524 w 330150"/>
                <a:gd name="connsiteY4" fmla="*/ 184757 h 355546"/>
                <a:gd name="connsiteX5" fmla="*/ 20952 w 330150"/>
                <a:gd name="connsiteY5" fmla="*/ 111108 h 355546"/>
                <a:gd name="connsiteX6" fmla="*/ 53967 w 330150"/>
                <a:gd name="connsiteY6" fmla="*/ 55237 h 355546"/>
                <a:gd name="connsiteX7" fmla="*/ 106029 w 330150"/>
                <a:gd name="connsiteY7" fmla="*/ 20952 h 355546"/>
                <a:gd name="connsiteX8" fmla="*/ 173329 w 330150"/>
                <a:gd name="connsiteY8" fmla="*/ 9524 h 355546"/>
                <a:gd name="connsiteX9" fmla="*/ 238089 w 330150"/>
                <a:gd name="connsiteY9" fmla="*/ 20952 h 355546"/>
                <a:gd name="connsiteX10" fmla="*/ 286342 w 330150"/>
                <a:gd name="connsiteY10" fmla="*/ 55237 h 355546"/>
                <a:gd name="connsiteX11" fmla="*/ 316818 w 330150"/>
                <a:gd name="connsiteY11" fmla="*/ 109839 h 355546"/>
                <a:gd name="connsiteX12" fmla="*/ 326976 w 330150"/>
                <a:gd name="connsiteY12" fmla="*/ 182218 h 355546"/>
                <a:gd name="connsiteX13" fmla="*/ 315548 w 330150"/>
                <a:gd name="connsiteY13" fmla="*/ 252057 h 355546"/>
                <a:gd name="connsiteX14" fmla="*/ 283803 w 330150"/>
                <a:gd name="connsiteY14" fmla="*/ 306659 h 355546"/>
                <a:gd name="connsiteX15" fmla="*/ 233010 w 330150"/>
                <a:gd name="connsiteY15" fmla="*/ 342214 h 355546"/>
                <a:gd name="connsiteX16" fmla="*/ 168250 w 330150"/>
                <a:gd name="connsiteY16" fmla="*/ 354912 h 355546"/>
                <a:gd name="connsiteX17" fmla="*/ 170789 w 330150"/>
                <a:gd name="connsiteY17" fmla="*/ 45078 h 355546"/>
                <a:gd name="connsiteX18" fmla="*/ 121267 w 330150"/>
                <a:gd name="connsiteY18" fmla="*/ 53967 h 355546"/>
                <a:gd name="connsiteX19" fmla="*/ 83173 w 330150"/>
                <a:gd name="connsiteY19" fmla="*/ 80633 h 355546"/>
                <a:gd name="connsiteX20" fmla="*/ 59046 w 330150"/>
                <a:gd name="connsiteY20" fmla="*/ 125076 h 355546"/>
                <a:gd name="connsiteX21" fmla="*/ 50157 w 330150"/>
                <a:gd name="connsiteY21" fmla="*/ 183488 h 355546"/>
                <a:gd name="connsiteX22" fmla="*/ 59046 w 330150"/>
                <a:gd name="connsiteY22" fmla="*/ 239359 h 355546"/>
                <a:gd name="connsiteX23" fmla="*/ 83173 w 330150"/>
                <a:gd name="connsiteY23" fmla="*/ 282533 h 355546"/>
                <a:gd name="connsiteX24" fmla="*/ 119997 w 330150"/>
                <a:gd name="connsiteY24" fmla="*/ 309199 h 355546"/>
                <a:gd name="connsiteX25" fmla="*/ 169520 w 330150"/>
                <a:gd name="connsiteY25" fmla="*/ 318088 h 355546"/>
                <a:gd name="connsiteX26" fmla="*/ 219042 w 330150"/>
                <a:gd name="connsiteY26" fmla="*/ 309199 h 355546"/>
                <a:gd name="connsiteX27" fmla="*/ 254597 w 330150"/>
                <a:gd name="connsiteY27" fmla="*/ 282533 h 355546"/>
                <a:gd name="connsiteX28" fmla="*/ 277454 w 330150"/>
                <a:gd name="connsiteY28" fmla="*/ 239359 h 355546"/>
                <a:gd name="connsiteX29" fmla="*/ 285072 w 330150"/>
                <a:gd name="connsiteY29" fmla="*/ 180948 h 355546"/>
                <a:gd name="connsiteX30" fmla="*/ 255867 w 330150"/>
                <a:gd name="connsiteY30" fmla="*/ 79363 h 355546"/>
                <a:gd name="connsiteX31" fmla="*/ 170789 w 330150"/>
                <a:gd name="connsiteY31" fmla="*/ 45078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150" h="355546">
                  <a:moveTo>
                    <a:pt x="168250" y="354912"/>
                  </a:moveTo>
                  <a:cubicBezTo>
                    <a:pt x="144124" y="354912"/>
                    <a:pt x="121267" y="351103"/>
                    <a:pt x="102220" y="342214"/>
                  </a:cubicBezTo>
                  <a:cubicBezTo>
                    <a:pt x="83173" y="333325"/>
                    <a:pt x="66665" y="321897"/>
                    <a:pt x="52697" y="307929"/>
                  </a:cubicBezTo>
                  <a:cubicBezTo>
                    <a:pt x="38729" y="292691"/>
                    <a:pt x="28571" y="274914"/>
                    <a:pt x="20952" y="254597"/>
                  </a:cubicBezTo>
                  <a:cubicBezTo>
                    <a:pt x="13333" y="234280"/>
                    <a:pt x="9524" y="210154"/>
                    <a:pt x="9524" y="184757"/>
                  </a:cubicBezTo>
                  <a:cubicBezTo>
                    <a:pt x="9524" y="156822"/>
                    <a:pt x="13333" y="132695"/>
                    <a:pt x="20952" y="111108"/>
                  </a:cubicBezTo>
                  <a:cubicBezTo>
                    <a:pt x="28571" y="89522"/>
                    <a:pt x="39999" y="70474"/>
                    <a:pt x="53967" y="55237"/>
                  </a:cubicBezTo>
                  <a:cubicBezTo>
                    <a:pt x="67935" y="39999"/>
                    <a:pt x="85712" y="28571"/>
                    <a:pt x="106029" y="20952"/>
                  </a:cubicBezTo>
                  <a:cubicBezTo>
                    <a:pt x="126346" y="13333"/>
                    <a:pt x="149203" y="9524"/>
                    <a:pt x="173329" y="9524"/>
                  </a:cubicBezTo>
                  <a:cubicBezTo>
                    <a:pt x="197456" y="9524"/>
                    <a:pt x="219042" y="13333"/>
                    <a:pt x="238089" y="20952"/>
                  </a:cubicBezTo>
                  <a:cubicBezTo>
                    <a:pt x="257137" y="28571"/>
                    <a:pt x="273644" y="39999"/>
                    <a:pt x="286342" y="55237"/>
                  </a:cubicBezTo>
                  <a:cubicBezTo>
                    <a:pt x="299040" y="70474"/>
                    <a:pt x="310469" y="88252"/>
                    <a:pt x="316818" y="109839"/>
                  </a:cubicBezTo>
                  <a:cubicBezTo>
                    <a:pt x="323167" y="131425"/>
                    <a:pt x="326976" y="155552"/>
                    <a:pt x="326976" y="182218"/>
                  </a:cubicBezTo>
                  <a:cubicBezTo>
                    <a:pt x="326976" y="207614"/>
                    <a:pt x="323167" y="231740"/>
                    <a:pt x="315548" y="252057"/>
                  </a:cubicBezTo>
                  <a:cubicBezTo>
                    <a:pt x="307929" y="273644"/>
                    <a:pt x="297771" y="291422"/>
                    <a:pt x="283803" y="306659"/>
                  </a:cubicBezTo>
                  <a:cubicBezTo>
                    <a:pt x="269835" y="321897"/>
                    <a:pt x="253327" y="333325"/>
                    <a:pt x="233010" y="342214"/>
                  </a:cubicBezTo>
                  <a:cubicBezTo>
                    <a:pt x="212693" y="351103"/>
                    <a:pt x="193646" y="354912"/>
                    <a:pt x="168250" y="354912"/>
                  </a:cubicBezTo>
                  <a:close/>
                  <a:moveTo>
                    <a:pt x="170789" y="45078"/>
                  </a:moveTo>
                  <a:cubicBezTo>
                    <a:pt x="153012" y="45078"/>
                    <a:pt x="136505" y="47618"/>
                    <a:pt x="121267" y="53967"/>
                  </a:cubicBezTo>
                  <a:cubicBezTo>
                    <a:pt x="106029" y="60316"/>
                    <a:pt x="94601" y="69205"/>
                    <a:pt x="83173" y="80633"/>
                  </a:cubicBezTo>
                  <a:cubicBezTo>
                    <a:pt x="71744" y="92061"/>
                    <a:pt x="64125" y="107299"/>
                    <a:pt x="59046" y="125076"/>
                  </a:cubicBezTo>
                  <a:cubicBezTo>
                    <a:pt x="53967" y="142854"/>
                    <a:pt x="50157" y="161901"/>
                    <a:pt x="50157" y="183488"/>
                  </a:cubicBezTo>
                  <a:cubicBezTo>
                    <a:pt x="50157" y="203805"/>
                    <a:pt x="52697" y="222852"/>
                    <a:pt x="59046" y="239359"/>
                  </a:cubicBezTo>
                  <a:cubicBezTo>
                    <a:pt x="64125" y="255867"/>
                    <a:pt x="73014" y="269835"/>
                    <a:pt x="83173" y="282533"/>
                  </a:cubicBezTo>
                  <a:cubicBezTo>
                    <a:pt x="93331" y="293961"/>
                    <a:pt x="106029" y="302850"/>
                    <a:pt x="119997" y="309199"/>
                  </a:cubicBezTo>
                  <a:cubicBezTo>
                    <a:pt x="135235" y="315548"/>
                    <a:pt x="150473" y="318088"/>
                    <a:pt x="169520" y="318088"/>
                  </a:cubicBezTo>
                  <a:cubicBezTo>
                    <a:pt x="188567" y="318088"/>
                    <a:pt x="203805" y="315548"/>
                    <a:pt x="219042" y="309199"/>
                  </a:cubicBezTo>
                  <a:cubicBezTo>
                    <a:pt x="234280" y="302850"/>
                    <a:pt x="245708" y="293961"/>
                    <a:pt x="254597" y="282533"/>
                  </a:cubicBezTo>
                  <a:cubicBezTo>
                    <a:pt x="264756" y="271105"/>
                    <a:pt x="272374" y="255867"/>
                    <a:pt x="277454" y="239359"/>
                  </a:cubicBezTo>
                  <a:cubicBezTo>
                    <a:pt x="282533" y="222852"/>
                    <a:pt x="285072" y="202535"/>
                    <a:pt x="285072" y="180948"/>
                  </a:cubicBezTo>
                  <a:cubicBezTo>
                    <a:pt x="285072" y="136505"/>
                    <a:pt x="274914" y="102220"/>
                    <a:pt x="255867" y="79363"/>
                  </a:cubicBezTo>
                  <a:cubicBezTo>
                    <a:pt x="236820" y="56507"/>
                    <a:pt x="207614" y="45078"/>
                    <a:pt x="170789" y="45078"/>
                  </a:cubicBez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47356A0-B89F-4C46-823F-9CA92D363CB9}"/>
                </a:ext>
              </a:extLst>
            </p:cNvPr>
            <p:cNvSpPr/>
            <p:nvPr/>
          </p:nvSpPr>
          <p:spPr>
            <a:xfrm>
              <a:off x="4548472" y="2557458"/>
              <a:ext cx="457132" cy="342849"/>
            </a:xfrm>
            <a:custGeom>
              <a:avLst/>
              <a:gdLst>
                <a:gd name="connsiteX0" fmla="*/ 353642 w 457131"/>
                <a:gd name="connsiteY0" fmla="*/ 340944 h 342848"/>
                <a:gd name="connsiteX1" fmla="*/ 311739 w 457131"/>
                <a:gd name="connsiteY1" fmla="*/ 340944 h 342848"/>
                <a:gd name="connsiteX2" fmla="*/ 241899 w 457131"/>
                <a:gd name="connsiteY2" fmla="*/ 98410 h 342848"/>
                <a:gd name="connsiteX3" fmla="*/ 236820 w 457131"/>
                <a:gd name="connsiteY3" fmla="*/ 69205 h 342848"/>
                <a:gd name="connsiteX4" fmla="*/ 235550 w 457131"/>
                <a:gd name="connsiteY4" fmla="*/ 69205 h 342848"/>
                <a:gd name="connsiteX5" fmla="*/ 233010 w 457131"/>
                <a:gd name="connsiteY5" fmla="*/ 80633 h 342848"/>
                <a:gd name="connsiteX6" fmla="*/ 227931 w 457131"/>
                <a:gd name="connsiteY6" fmla="*/ 97141 h 342848"/>
                <a:gd name="connsiteX7" fmla="*/ 150473 w 457131"/>
                <a:gd name="connsiteY7" fmla="*/ 339674 h 342848"/>
                <a:gd name="connsiteX8" fmla="*/ 109839 w 457131"/>
                <a:gd name="connsiteY8" fmla="*/ 339674 h 342848"/>
                <a:gd name="connsiteX9" fmla="*/ 9524 w 457131"/>
                <a:gd name="connsiteY9" fmla="*/ 9524 h 342848"/>
                <a:gd name="connsiteX10" fmla="*/ 53967 w 457131"/>
                <a:gd name="connsiteY10" fmla="*/ 9524 h 342848"/>
                <a:gd name="connsiteX11" fmla="*/ 126346 w 457131"/>
                <a:gd name="connsiteY11" fmla="*/ 266025 h 342848"/>
                <a:gd name="connsiteX12" fmla="*/ 131425 w 457131"/>
                <a:gd name="connsiteY12" fmla="*/ 295231 h 342848"/>
                <a:gd name="connsiteX13" fmla="*/ 133965 w 457131"/>
                <a:gd name="connsiteY13" fmla="*/ 295231 h 342848"/>
                <a:gd name="connsiteX14" fmla="*/ 136505 w 457131"/>
                <a:gd name="connsiteY14" fmla="*/ 282533 h 342848"/>
                <a:gd name="connsiteX15" fmla="*/ 140314 w 457131"/>
                <a:gd name="connsiteY15" fmla="*/ 267295 h 342848"/>
                <a:gd name="connsiteX16" fmla="*/ 220312 w 457131"/>
                <a:gd name="connsiteY16" fmla="*/ 12063 h 342848"/>
                <a:gd name="connsiteX17" fmla="*/ 254597 w 457131"/>
                <a:gd name="connsiteY17" fmla="*/ 12063 h 342848"/>
                <a:gd name="connsiteX18" fmla="*/ 325706 w 457131"/>
                <a:gd name="connsiteY18" fmla="*/ 268565 h 342848"/>
                <a:gd name="connsiteX19" fmla="*/ 330786 w 457131"/>
                <a:gd name="connsiteY19" fmla="*/ 297771 h 342848"/>
                <a:gd name="connsiteX20" fmla="*/ 333325 w 457131"/>
                <a:gd name="connsiteY20" fmla="*/ 297771 h 342848"/>
                <a:gd name="connsiteX21" fmla="*/ 334595 w 457131"/>
                <a:gd name="connsiteY21" fmla="*/ 285072 h 342848"/>
                <a:gd name="connsiteX22" fmla="*/ 338404 w 457131"/>
                <a:gd name="connsiteY22" fmla="*/ 268565 h 342848"/>
                <a:gd name="connsiteX23" fmla="*/ 410784 w 457131"/>
                <a:gd name="connsiteY23" fmla="*/ 12063 h 342848"/>
                <a:gd name="connsiteX24" fmla="*/ 452687 w 457131"/>
                <a:gd name="connsiteY24" fmla="*/ 12063 h 342848"/>
                <a:gd name="connsiteX25" fmla="*/ 353642 w 457131"/>
                <a:gd name="connsiteY25" fmla="*/ 340944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131" h="342848">
                  <a:moveTo>
                    <a:pt x="353642" y="340944"/>
                  </a:moveTo>
                  <a:lnTo>
                    <a:pt x="311739" y="340944"/>
                  </a:lnTo>
                  <a:lnTo>
                    <a:pt x="241899" y="98410"/>
                  </a:lnTo>
                  <a:cubicBezTo>
                    <a:pt x="239359" y="90791"/>
                    <a:pt x="238089" y="80633"/>
                    <a:pt x="236820" y="69205"/>
                  </a:cubicBezTo>
                  <a:lnTo>
                    <a:pt x="235550" y="69205"/>
                  </a:lnTo>
                  <a:cubicBezTo>
                    <a:pt x="235550" y="73014"/>
                    <a:pt x="234280" y="76824"/>
                    <a:pt x="233010" y="80633"/>
                  </a:cubicBezTo>
                  <a:cubicBezTo>
                    <a:pt x="231740" y="85712"/>
                    <a:pt x="230471" y="90791"/>
                    <a:pt x="227931" y="97141"/>
                  </a:cubicBezTo>
                  <a:lnTo>
                    <a:pt x="150473" y="339674"/>
                  </a:lnTo>
                  <a:lnTo>
                    <a:pt x="109839" y="339674"/>
                  </a:lnTo>
                  <a:lnTo>
                    <a:pt x="9524" y="9524"/>
                  </a:lnTo>
                  <a:lnTo>
                    <a:pt x="53967" y="9524"/>
                  </a:lnTo>
                  <a:lnTo>
                    <a:pt x="126346" y="266025"/>
                  </a:lnTo>
                  <a:cubicBezTo>
                    <a:pt x="128886" y="273644"/>
                    <a:pt x="130156" y="282533"/>
                    <a:pt x="131425" y="295231"/>
                  </a:cubicBezTo>
                  <a:lnTo>
                    <a:pt x="133965" y="295231"/>
                  </a:lnTo>
                  <a:cubicBezTo>
                    <a:pt x="133965" y="291422"/>
                    <a:pt x="135235" y="286342"/>
                    <a:pt x="136505" y="282533"/>
                  </a:cubicBezTo>
                  <a:cubicBezTo>
                    <a:pt x="137775" y="277454"/>
                    <a:pt x="139044" y="272374"/>
                    <a:pt x="140314" y="267295"/>
                  </a:cubicBezTo>
                  <a:lnTo>
                    <a:pt x="220312" y="12063"/>
                  </a:lnTo>
                  <a:lnTo>
                    <a:pt x="254597" y="12063"/>
                  </a:lnTo>
                  <a:lnTo>
                    <a:pt x="325706" y="268565"/>
                  </a:lnTo>
                  <a:cubicBezTo>
                    <a:pt x="328246" y="276184"/>
                    <a:pt x="329516" y="285072"/>
                    <a:pt x="330786" y="297771"/>
                  </a:cubicBezTo>
                  <a:lnTo>
                    <a:pt x="333325" y="297771"/>
                  </a:lnTo>
                  <a:cubicBezTo>
                    <a:pt x="333325" y="293961"/>
                    <a:pt x="333325" y="290152"/>
                    <a:pt x="334595" y="285072"/>
                  </a:cubicBezTo>
                  <a:cubicBezTo>
                    <a:pt x="335865" y="279993"/>
                    <a:pt x="337135" y="274914"/>
                    <a:pt x="338404" y="268565"/>
                  </a:cubicBezTo>
                  <a:lnTo>
                    <a:pt x="410784" y="12063"/>
                  </a:lnTo>
                  <a:lnTo>
                    <a:pt x="452687" y="12063"/>
                  </a:lnTo>
                  <a:lnTo>
                    <a:pt x="353642" y="340944"/>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D215630-859B-48EA-95CD-5A62A89A15BE}"/>
                </a:ext>
              </a:extLst>
            </p:cNvPr>
            <p:cNvSpPr/>
            <p:nvPr/>
          </p:nvSpPr>
          <p:spPr>
            <a:xfrm>
              <a:off x="5038619" y="2549839"/>
              <a:ext cx="215868" cy="355547"/>
            </a:xfrm>
            <a:custGeom>
              <a:avLst/>
              <a:gdLst>
                <a:gd name="connsiteX0" fmla="*/ 9524 w 215867"/>
                <a:gd name="connsiteY0" fmla="*/ 288882 h 355546"/>
                <a:gd name="connsiteX1" fmla="*/ 29840 w 215867"/>
                <a:gd name="connsiteY1" fmla="*/ 301580 h 355546"/>
                <a:gd name="connsiteX2" fmla="*/ 52697 w 215867"/>
                <a:gd name="connsiteY2" fmla="*/ 311738 h 355546"/>
                <a:gd name="connsiteX3" fmla="*/ 75554 w 215867"/>
                <a:gd name="connsiteY3" fmla="*/ 318088 h 355546"/>
                <a:gd name="connsiteX4" fmla="*/ 98410 w 215867"/>
                <a:gd name="connsiteY4" fmla="*/ 320627 h 355546"/>
                <a:gd name="connsiteX5" fmla="*/ 172059 w 215867"/>
                <a:gd name="connsiteY5" fmla="*/ 266025 h 355546"/>
                <a:gd name="connsiteX6" fmla="*/ 166980 w 215867"/>
                <a:gd name="connsiteY6" fmla="*/ 244439 h 355546"/>
                <a:gd name="connsiteX7" fmla="*/ 151742 w 215867"/>
                <a:gd name="connsiteY7" fmla="*/ 227931 h 355546"/>
                <a:gd name="connsiteX8" fmla="*/ 128886 w 215867"/>
                <a:gd name="connsiteY8" fmla="*/ 213963 h 355546"/>
                <a:gd name="connsiteX9" fmla="*/ 98410 w 215867"/>
                <a:gd name="connsiteY9" fmla="*/ 199995 h 355546"/>
                <a:gd name="connsiteX10" fmla="*/ 59046 w 215867"/>
                <a:gd name="connsiteY10" fmla="*/ 180948 h 355546"/>
                <a:gd name="connsiteX11" fmla="*/ 32380 w 215867"/>
                <a:gd name="connsiteY11" fmla="*/ 159361 h 355546"/>
                <a:gd name="connsiteX12" fmla="*/ 17142 w 215867"/>
                <a:gd name="connsiteY12" fmla="*/ 133965 h 355546"/>
                <a:gd name="connsiteX13" fmla="*/ 12063 w 215867"/>
                <a:gd name="connsiteY13" fmla="*/ 102220 h 355546"/>
                <a:gd name="connsiteX14" fmla="*/ 20952 w 215867"/>
                <a:gd name="connsiteY14" fmla="*/ 62856 h 355546"/>
                <a:gd name="connsiteX15" fmla="*/ 46348 w 215867"/>
                <a:gd name="connsiteY15" fmla="*/ 33650 h 355546"/>
                <a:gd name="connsiteX16" fmla="*/ 83172 w 215867"/>
                <a:gd name="connsiteY16" fmla="*/ 15873 h 355546"/>
                <a:gd name="connsiteX17" fmla="*/ 127616 w 215867"/>
                <a:gd name="connsiteY17" fmla="*/ 9524 h 355546"/>
                <a:gd name="connsiteX18" fmla="*/ 202535 w 215867"/>
                <a:gd name="connsiteY18" fmla="*/ 26031 h 355546"/>
                <a:gd name="connsiteX19" fmla="*/ 202535 w 215867"/>
                <a:gd name="connsiteY19" fmla="*/ 69205 h 355546"/>
                <a:gd name="connsiteX20" fmla="*/ 122537 w 215867"/>
                <a:gd name="connsiteY20" fmla="*/ 45078 h 355546"/>
                <a:gd name="connsiteX21" fmla="*/ 94601 w 215867"/>
                <a:gd name="connsiteY21" fmla="*/ 48888 h 355546"/>
                <a:gd name="connsiteX22" fmla="*/ 73014 w 215867"/>
                <a:gd name="connsiteY22" fmla="*/ 60316 h 355546"/>
                <a:gd name="connsiteX23" fmla="*/ 59046 w 215867"/>
                <a:gd name="connsiteY23" fmla="*/ 76824 h 355546"/>
                <a:gd name="connsiteX24" fmla="*/ 53967 w 215867"/>
                <a:gd name="connsiteY24" fmla="*/ 98410 h 355546"/>
                <a:gd name="connsiteX25" fmla="*/ 57776 w 215867"/>
                <a:gd name="connsiteY25" fmla="*/ 119997 h 355546"/>
                <a:gd name="connsiteX26" fmla="*/ 70474 w 215867"/>
                <a:gd name="connsiteY26" fmla="*/ 136505 h 355546"/>
                <a:gd name="connsiteX27" fmla="*/ 92061 w 215867"/>
                <a:gd name="connsiteY27" fmla="*/ 150473 h 355546"/>
                <a:gd name="connsiteX28" fmla="*/ 123807 w 215867"/>
                <a:gd name="connsiteY28" fmla="*/ 164440 h 355546"/>
                <a:gd name="connsiteX29" fmla="*/ 165710 w 215867"/>
                <a:gd name="connsiteY29" fmla="*/ 183488 h 355546"/>
                <a:gd name="connsiteX30" fmla="*/ 194916 w 215867"/>
                <a:gd name="connsiteY30" fmla="*/ 203805 h 355546"/>
                <a:gd name="connsiteX31" fmla="*/ 211423 w 215867"/>
                <a:gd name="connsiteY31" fmla="*/ 229201 h 355546"/>
                <a:gd name="connsiteX32" fmla="*/ 216503 w 215867"/>
                <a:gd name="connsiteY32" fmla="*/ 260946 h 355546"/>
                <a:gd name="connsiteX33" fmla="*/ 207614 w 215867"/>
                <a:gd name="connsiteY33" fmla="*/ 300310 h 355546"/>
                <a:gd name="connsiteX34" fmla="*/ 182218 w 215867"/>
                <a:gd name="connsiteY34" fmla="*/ 329516 h 355546"/>
                <a:gd name="connsiteX35" fmla="*/ 144123 w 215867"/>
                <a:gd name="connsiteY35" fmla="*/ 347293 h 355546"/>
                <a:gd name="connsiteX36" fmla="*/ 95871 w 215867"/>
                <a:gd name="connsiteY36" fmla="*/ 353642 h 355546"/>
                <a:gd name="connsiteX37" fmla="*/ 12063 w 215867"/>
                <a:gd name="connsiteY37" fmla="*/ 332055 h 355546"/>
                <a:gd name="connsiteX38" fmla="*/ 12063 w 215867"/>
                <a:gd name="connsiteY38" fmla="*/ 2888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5867" h="355546">
                  <a:moveTo>
                    <a:pt x="9524" y="288882"/>
                  </a:moveTo>
                  <a:cubicBezTo>
                    <a:pt x="15873" y="293961"/>
                    <a:pt x="22222" y="297771"/>
                    <a:pt x="29840" y="301580"/>
                  </a:cubicBezTo>
                  <a:cubicBezTo>
                    <a:pt x="37459" y="305389"/>
                    <a:pt x="45078" y="309199"/>
                    <a:pt x="52697" y="311738"/>
                  </a:cubicBezTo>
                  <a:cubicBezTo>
                    <a:pt x="60316" y="314278"/>
                    <a:pt x="67935" y="316818"/>
                    <a:pt x="75554" y="318088"/>
                  </a:cubicBezTo>
                  <a:cubicBezTo>
                    <a:pt x="83172" y="319357"/>
                    <a:pt x="90791" y="320627"/>
                    <a:pt x="98410" y="320627"/>
                  </a:cubicBezTo>
                  <a:cubicBezTo>
                    <a:pt x="147933" y="320627"/>
                    <a:pt x="172059" y="302850"/>
                    <a:pt x="172059" y="266025"/>
                  </a:cubicBezTo>
                  <a:cubicBezTo>
                    <a:pt x="172059" y="257137"/>
                    <a:pt x="170789" y="250788"/>
                    <a:pt x="166980" y="244439"/>
                  </a:cubicBezTo>
                  <a:cubicBezTo>
                    <a:pt x="163171" y="238089"/>
                    <a:pt x="158091" y="233010"/>
                    <a:pt x="151742" y="227931"/>
                  </a:cubicBezTo>
                  <a:cubicBezTo>
                    <a:pt x="145393" y="222852"/>
                    <a:pt x="137774" y="217773"/>
                    <a:pt x="128886" y="213963"/>
                  </a:cubicBezTo>
                  <a:cubicBezTo>
                    <a:pt x="119997" y="210154"/>
                    <a:pt x="109839" y="205074"/>
                    <a:pt x="98410" y="199995"/>
                  </a:cubicBezTo>
                  <a:cubicBezTo>
                    <a:pt x="83172" y="193646"/>
                    <a:pt x="70474" y="187297"/>
                    <a:pt x="59046" y="180948"/>
                  </a:cubicBezTo>
                  <a:cubicBezTo>
                    <a:pt x="47618" y="174599"/>
                    <a:pt x="38729" y="166980"/>
                    <a:pt x="32380" y="159361"/>
                  </a:cubicBezTo>
                  <a:cubicBezTo>
                    <a:pt x="24761" y="151742"/>
                    <a:pt x="19682" y="142854"/>
                    <a:pt x="17142" y="133965"/>
                  </a:cubicBezTo>
                  <a:cubicBezTo>
                    <a:pt x="13333" y="125076"/>
                    <a:pt x="12063" y="114918"/>
                    <a:pt x="12063" y="102220"/>
                  </a:cubicBezTo>
                  <a:cubicBezTo>
                    <a:pt x="12063" y="86982"/>
                    <a:pt x="15873" y="74284"/>
                    <a:pt x="20952" y="62856"/>
                  </a:cubicBezTo>
                  <a:cubicBezTo>
                    <a:pt x="27301" y="51427"/>
                    <a:pt x="36189" y="41269"/>
                    <a:pt x="46348" y="33650"/>
                  </a:cubicBezTo>
                  <a:cubicBezTo>
                    <a:pt x="56507" y="26031"/>
                    <a:pt x="69205" y="19682"/>
                    <a:pt x="83172" y="15873"/>
                  </a:cubicBezTo>
                  <a:cubicBezTo>
                    <a:pt x="97140" y="12063"/>
                    <a:pt x="112378" y="9524"/>
                    <a:pt x="127616" y="9524"/>
                  </a:cubicBezTo>
                  <a:cubicBezTo>
                    <a:pt x="156821" y="9524"/>
                    <a:pt x="180948" y="14603"/>
                    <a:pt x="202535" y="26031"/>
                  </a:cubicBezTo>
                  <a:lnTo>
                    <a:pt x="202535" y="69205"/>
                  </a:lnTo>
                  <a:cubicBezTo>
                    <a:pt x="178408" y="52697"/>
                    <a:pt x="151742" y="45078"/>
                    <a:pt x="122537" y="45078"/>
                  </a:cubicBezTo>
                  <a:cubicBezTo>
                    <a:pt x="112378" y="45078"/>
                    <a:pt x="102220" y="46348"/>
                    <a:pt x="94601" y="48888"/>
                  </a:cubicBezTo>
                  <a:cubicBezTo>
                    <a:pt x="86982" y="51427"/>
                    <a:pt x="79363" y="55237"/>
                    <a:pt x="73014" y="60316"/>
                  </a:cubicBezTo>
                  <a:cubicBezTo>
                    <a:pt x="66665" y="65395"/>
                    <a:pt x="62856" y="70474"/>
                    <a:pt x="59046" y="76824"/>
                  </a:cubicBezTo>
                  <a:cubicBezTo>
                    <a:pt x="55237" y="83173"/>
                    <a:pt x="53967" y="90791"/>
                    <a:pt x="53967" y="98410"/>
                  </a:cubicBezTo>
                  <a:cubicBezTo>
                    <a:pt x="53967" y="106029"/>
                    <a:pt x="55237" y="113648"/>
                    <a:pt x="57776" y="119997"/>
                  </a:cubicBezTo>
                  <a:cubicBezTo>
                    <a:pt x="60316" y="126346"/>
                    <a:pt x="64125" y="131425"/>
                    <a:pt x="70474" y="136505"/>
                  </a:cubicBezTo>
                  <a:cubicBezTo>
                    <a:pt x="75554" y="141584"/>
                    <a:pt x="83172" y="146663"/>
                    <a:pt x="92061" y="150473"/>
                  </a:cubicBezTo>
                  <a:cubicBezTo>
                    <a:pt x="100950" y="154282"/>
                    <a:pt x="111108" y="159361"/>
                    <a:pt x="123807" y="164440"/>
                  </a:cubicBezTo>
                  <a:cubicBezTo>
                    <a:pt x="140314" y="170790"/>
                    <a:pt x="153012" y="177139"/>
                    <a:pt x="165710" y="183488"/>
                  </a:cubicBezTo>
                  <a:cubicBezTo>
                    <a:pt x="177139" y="189837"/>
                    <a:pt x="187297" y="196186"/>
                    <a:pt x="194916" y="203805"/>
                  </a:cubicBezTo>
                  <a:cubicBezTo>
                    <a:pt x="202535" y="211423"/>
                    <a:pt x="207614" y="219042"/>
                    <a:pt x="211423" y="229201"/>
                  </a:cubicBezTo>
                  <a:cubicBezTo>
                    <a:pt x="215233" y="238089"/>
                    <a:pt x="216503" y="249518"/>
                    <a:pt x="216503" y="260946"/>
                  </a:cubicBezTo>
                  <a:cubicBezTo>
                    <a:pt x="216503" y="276184"/>
                    <a:pt x="213963" y="288882"/>
                    <a:pt x="207614" y="300310"/>
                  </a:cubicBezTo>
                  <a:cubicBezTo>
                    <a:pt x="201265" y="311738"/>
                    <a:pt x="192376" y="321897"/>
                    <a:pt x="182218" y="329516"/>
                  </a:cubicBezTo>
                  <a:cubicBezTo>
                    <a:pt x="170789" y="337135"/>
                    <a:pt x="158091" y="343484"/>
                    <a:pt x="144123" y="347293"/>
                  </a:cubicBezTo>
                  <a:cubicBezTo>
                    <a:pt x="130156" y="351103"/>
                    <a:pt x="113648" y="353642"/>
                    <a:pt x="95871" y="353642"/>
                  </a:cubicBezTo>
                  <a:cubicBezTo>
                    <a:pt x="62856" y="353642"/>
                    <a:pt x="34920" y="346023"/>
                    <a:pt x="12063" y="332055"/>
                  </a:cubicBezTo>
                  <a:lnTo>
                    <a:pt x="12063" y="288882"/>
                  </a:lnTo>
                  <a:close/>
                </a:path>
              </a:pathLst>
            </a:custGeom>
            <a:solidFill>
              <a:srgbClr val="00000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26592B2-CA25-4805-B8C4-1A1BD0B3D172}"/>
                </a:ext>
              </a:extLst>
            </p:cNvPr>
            <p:cNvSpPr/>
            <p:nvPr/>
          </p:nvSpPr>
          <p:spPr>
            <a:xfrm>
              <a:off x="5491941" y="2416509"/>
              <a:ext cx="279358" cy="495226"/>
            </a:xfrm>
            <a:custGeom>
              <a:avLst/>
              <a:gdLst>
                <a:gd name="connsiteX0" fmla="*/ 12063 w 279358"/>
                <a:gd name="connsiteY0" fmla="*/ 413323 h 495226"/>
                <a:gd name="connsiteX1" fmla="*/ 37459 w 279358"/>
                <a:gd name="connsiteY1" fmla="*/ 428561 h 495226"/>
                <a:gd name="connsiteX2" fmla="*/ 66665 w 279358"/>
                <a:gd name="connsiteY2" fmla="*/ 439989 h 495226"/>
                <a:gd name="connsiteX3" fmla="*/ 95871 w 279358"/>
                <a:gd name="connsiteY3" fmla="*/ 447608 h 495226"/>
                <a:gd name="connsiteX4" fmla="*/ 123807 w 279358"/>
                <a:gd name="connsiteY4" fmla="*/ 450148 h 495226"/>
                <a:gd name="connsiteX5" fmla="*/ 202535 w 279358"/>
                <a:gd name="connsiteY5" fmla="*/ 429831 h 495226"/>
                <a:gd name="connsiteX6" fmla="*/ 229201 w 279358"/>
                <a:gd name="connsiteY6" fmla="*/ 371420 h 495226"/>
                <a:gd name="connsiteX7" fmla="*/ 222852 w 279358"/>
                <a:gd name="connsiteY7" fmla="*/ 339674 h 495226"/>
                <a:gd name="connsiteX8" fmla="*/ 203805 w 279358"/>
                <a:gd name="connsiteY8" fmla="*/ 314278 h 495226"/>
                <a:gd name="connsiteX9" fmla="*/ 170789 w 279358"/>
                <a:gd name="connsiteY9" fmla="*/ 290152 h 495226"/>
                <a:gd name="connsiteX10" fmla="*/ 123807 w 279358"/>
                <a:gd name="connsiteY10" fmla="*/ 263486 h 495226"/>
                <a:gd name="connsiteX11" fmla="*/ 73014 w 279358"/>
                <a:gd name="connsiteY11" fmla="*/ 233010 h 495226"/>
                <a:gd name="connsiteX12" fmla="*/ 38729 w 279358"/>
                <a:gd name="connsiteY12" fmla="*/ 203805 h 495226"/>
                <a:gd name="connsiteX13" fmla="*/ 19682 w 279358"/>
                <a:gd name="connsiteY13" fmla="*/ 170790 h 495226"/>
                <a:gd name="connsiteX14" fmla="*/ 13333 w 279358"/>
                <a:gd name="connsiteY14" fmla="*/ 131425 h 495226"/>
                <a:gd name="connsiteX15" fmla="*/ 24761 w 279358"/>
                <a:gd name="connsiteY15" fmla="*/ 80633 h 495226"/>
                <a:gd name="connsiteX16" fmla="*/ 56507 w 279358"/>
                <a:gd name="connsiteY16" fmla="*/ 42539 h 495226"/>
                <a:gd name="connsiteX17" fmla="*/ 103489 w 279358"/>
                <a:gd name="connsiteY17" fmla="*/ 18412 h 495226"/>
                <a:gd name="connsiteX18" fmla="*/ 161901 w 279358"/>
                <a:gd name="connsiteY18" fmla="*/ 9524 h 495226"/>
                <a:gd name="connsiteX19" fmla="*/ 253327 w 279358"/>
                <a:gd name="connsiteY19" fmla="*/ 24761 h 495226"/>
                <a:gd name="connsiteX20" fmla="*/ 253327 w 279358"/>
                <a:gd name="connsiteY20" fmla="*/ 71744 h 495226"/>
                <a:gd name="connsiteX21" fmla="*/ 156821 w 279358"/>
                <a:gd name="connsiteY21" fmla="*/ 47618 h 495226"/>
                <a:gd name="connsiteX22" fmla="*/ 117457 w 279358"/>
                <a:gd name="connsiteY22" fmla="*/ 52697 h 495226"/>
                <a:gd name="connsiteX23" fmla="*/ 85712 w 279358"/>
                <a:gd name="connsiteY23" fmla="*/ 67935 h 495226"/>
                <a:gd name="connsiteX24" fmla="*/ 64125 w 279358"/>
                <a:gd name="connsiteY24" fmla="*/ 92061 h 495226"/>
                <a:gd name="connsiteX25" fmla="*/ 56507 w 279358"/>
                <a:gd name="connsiteY25" fmla="*/ 125076 h 495226"/>
                <a:gd name="connsiteX26" fmla="*/ 61586 w 279358"/>
                <a:gd name="connsiteY26" fmla="*/ 156822 h 495226"/>
                <a:gd name="connsiteX27" fmla="*/ 78093 w 279358"/>
                <a:gd name="connsiteY27" fmla="*/ 180948 h 495226"/>
                <a:gd name="connsiteX28" fmla="*/ 108569 w 279358"/>
                <a:gd name="connsiteY28" fmla="*/ 203805 h 495226"/>
                <a:gd name="connsiteX29" fmla="*/ 155552 w 279358"/>
                <a:gd name="connsiteY29" fmla="*/ 230471 h 495226"/>
                <a:gd name="connsiteX30" fmla="*/ 206344 w 279358"/>
                <a:gd name="connsiteY30" fmla="*/ 260946 h 495226"/>
                <a:gd name="connsiteX31" fmla="*/ 241899 w 279358"/>
                <a:gd name="connsiteY31" fmla="*/ 291422 h 495226"/>
                <a:gd name="connsiteX32" fmla="*/ 263486 w 279358"/>
                <a:gd name="connsiteY32" fmla="*/ 325706 h 495226"/>
                <a:gd name="connsiteX33" fmla="*/ 271104 w 279358"/>
                <a:gd name="connsiteY33" fmla="*/ 365071 h 495226"/>
                <a:gd name="connsiteX34" fmla="*/ 259676 w 279358"/>
                <a:gd name="connsiteY34" fmla="*/ 418403 h 495226"/>
                <a:gd name="connsiteX35" fmla="*/ 227931 w 279358"/>
                <a:gd name="connsiteY35" fmla="*/ 456497 h 495226"/>
                <a:gd name="connsiteX36" fmla="*/ 179678 w 279358"/>
                <a:gd name="connsiteY36" fmla="*/ 479354 h 495226"/>
                <a:gd name="connsiteX37" fmla="*/ 118727 w 279358"/>
                <a:gd name="connsiteY37" fmla="*/ 486972 h 495226"/>
                <a:gd name="connsiteX38" fmla="*/ 92061 w 279358"/>
                <a:gd name="connsiteY38" fmla="*/ 485703 h 495226"/>
                <a:gd name="connsiteX39" fmla="*/ 61586 w 279358"/>
                <a:gd name="connsiteY39" fmla="*/ 480623 h 495226"/>
                <a:gd name="connsiteX40" fmla="*/ 32380 w 279358"/>
                <a:gd name="connsiteY40" fmla="*/ 473004 h 495226"/>
                <a:gd name="connsiteX41" fmla="*/ 9524 w 279358"/>
                <a:gd name="connsiteY41" fmla="*/ 462846 h 495226"/>
                <a:gd name="connsiteX42" fmla="*/ 9524 w 279358"/>
                <a:gd name="connsiteY42" fmla="*/ 413323 h 49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9358" h="495226">
                  <a:moveTo>
                    <a:pt x="12063" y="413323"/>
                  </a:moveTo>
                  <a:cubicBezTo>
                    <a:pt x="19682" y="419672"/>
                    <a:pt x="28571" y="424752"/>
                    <a:pt x="37459" y="428561"/>
                  </a:cubicBezTo>
                  <a:cubicBezTo>
                    <a:pt x="46348" y="433640"/>
                    <a:pt x="56507" y="437450"/>
                    <a:pt x="66665" y="439989"/>
                  </a:cubicBezTo>
                  <a:cubicBezTo>
                    <a:pt x="76824" y="442529"/>
                    <a:pt x="85712" y="445069"/>
                    <a:pt x="95871" y="447608"/>
                  </a:cubicBezTo>
                  <a:cubicBezTo>
                    <a:pt x="106029" y="450148"/>
                    <a:pt x="114918" y="450148"/>
                    <a:pt x="123807" y="450148"/>
                  </a:cubicBezTo>
                  <a:cubicBezTo>
                    <a:pt x="159361" y="450148"/>
                    <a:pt x="184757" y="443799"/>
                    <a:pt x="202535" y="429831"/>
                  </a:cubicBezTo>
                  <a:cubicBezTo>
                    <a:pt x="220312" y="415863"/>
                    <a:pt x="229201" y="396816"/>
                    <a:pt x="229201" y="371420"/>
                  </a:cubicBezTo>
                  <a:cubicBezTo>
                    <a:pt x="229201" y="358721"/>
                    <a:pt x="226661" y="348563"/>
                    <a:pt x="222852" y="339674"/>
                  </a:cubicBezTo>
                  <a:cubicBezTo>
                    <a:pt x="219042" y="330786"/>
                    <a:pt x="212693" y="321897"/>
                    <a:pt x="203805" y="314278"/>
                  </a:cubicBezTo>
                  <a:cubicBezTo>
                    <a:pt x="194916" y="306659"/>
                    <a:pt x="184757" y="299040"/>
                    <a:pt x="170789" y="290152"/>
                  </a:cubicBezTo>
                  <a:cubicBezTo>
                    <a:pt x="158091" y="282533"/>
                    <a:pt x="141584" y="273644"/>
                    <a:pt x="123807" y="263486"/>
                  </a:cubicBezTo>
                  <a:cubicBezTo>
                    <a:pt x="103489" y="253327"/>
                    <a:pt x="86982" y="243169"/>
                    <a:pt x="73014" y="233010"/>
                  </a:cubicBezTo>
                  <a:cubicBezTo>
                    <a:pt x="59046" y="222852"/>
                    <a:pt x="47618" y="213963"/>
                    <a:pt x="38729" y="203805"/>
                  </a:cubicBezTo>
                  <a:cubicBezTo>
                    <a:pt x="29840" y="193646"/>
                    <a:pt x="23491" y="183488"/>
                    <a:pt x="19682" y="170790"/>
                  </a:cubicBezTo>
                  <a:cubicBezTo>
                    <a:pt x="15873" y="158091"/>
                    <a:pt x="13333" y="145393"/>
                    <a:pt x="13333" y="131425"/>
                  </a:cubicBezTo>
                  <a:cubicBezTo>
                    <a:pt x="13333" y="112378"/>
                    <a:pt x="17142" y="95871"/>
                    <a:pt x="24761" y="80633"/>
                  </a:cubicBezTo>
                  <a:cubicBezTo>
                    <a:pt x="32380" y="65395"/>
                    <a:pt x="43808" y="52697"/>
                    <a:pt x="56507" y="42539"/>
                  </a:cubicBezTo>
                  <a:cubicBezTo>
                    <a:pt x="70475" y="32380"/>
                    <a:pt x="85712" y="23491"/>
                    <a:pt x="103489" y="18412"/>
                  </a:cubicBezTo>
                  <a:cubicBezTo>
                    <a:pt x="121267" y="13333"/>
                    <a:pt x="141584" y="9524"/>
                    <a:pt x="161901" y="9524"/>
                  </a:cubicBezTo>
                  <a:cubicBezTo>
                    <a:pt x="198725" y="9524"/>
                    <a:pt x="229201" y="14603"/>
                    <a:pt x="253327" y="24761"/>
                  </a:cubicBezTo>
                  <a:lnTo>
                    <a:pt x="253327" y="71744"/>
                  </a:lnTo>
                  <a:cubicBezTo>
                    <a:pt x="226661" y="56507"/>
                    <a:pt x="193646" y="47618"/>
                    <a:pt x="156821" y="47618"/>
                  </a:cubicBezTo>
                  <a:cubicBezTo>
                    <a:pt x="142854" y="47618"/>
                    <a:pt x="130156" y="48888"/>
                    <a:pt x="117457" y="52697"/>
                  </a:cubicBezTo>
                  <a:cubicBezTo>
                    <a:pt x="104759" y="56507"/>
                    <a:pt x="94601" y="60316"/>
                    <a:pt x="85712" y="67935"/>
                  </a:cubicBezTo>
                  <a:cubicBezTo>
                    <a:pt x="76824" y="75554"/>
                    <a:pt x="69205" y="81903"/>
                    <a:pt x="64125" y="92061"/>
                  </a:cubicBezTo>
                  <a:cubicBezTo>
                    <a:pt x="59046" y="102220"/>
                    <a:pt x="56507" y="112378"/>
                    <a:pt x="56507" y="125076"/>
                  </a:cubicBezTo>
                  <a:cubicBezTo>
                    <a:pt x="56507" y="136505"/>
                    <a:pt x="57776" y="147933"/>
                    <a:pt x="61586" y="156822"/>
                  </a:cubicBezTo>
                  <a:cubicBezTo>
                    <a:pt x="65395" y="165710"/>
                    <a:pt x="70475" y="173329"/>
                    <a:pt x="78093" y="180948"/>
                  </a:cubicBezTo>
                  <a:cubicBezTo>
                    <a:pt x="85712" y="188567"/>
                    <a:pt x="95871" y="196186"/>
                    <a:pt x="108569" y="203805"/>
                  </a:cubicBezTo>
                  <a:cubicBezTo>
                    <a:pt x="121267" y="211423"/>
                    <a:pt x="136505" y="220312"/>
                    <a:pt x="155552" y="230471"/>
                  </a:cubicBezTo>
                  <a:cubicBezTo>
                    <a:pt x="174599" y="240629"/>
                    <a:pt x="192376" y="250788"/>
                    <a:pt x="206344" y="260946"/>
                  </a:cubicBezTo>
                  <a:cubicBezTo>
                    <a:pt x="220312" y="271105"/>
                    <a:pt x="233010" y="281263"/>
                    <a:pt x="241899" y="291422"/>
                  </a:cubicBezTo>
                  <a:cubicBezTo>
                    <a:pt x="250788" y="301580"/>
                    <a:pt x="258406" y="313008"/>
                    <a:pt x="263486" y="325706"/>
                  </a:cubicBezTo>
                  <a:cubicBezTo>
                    <a:pt x="268565" y="338405"/>
                    <a:pt x="271104" y="351103"/>
                    <a:pt x="271104" y="365071"/>
                  </a:cubicBezTo>
                  <a:cubicBezTo>
                    <a:pt x="271104" y="385387"/>
                    <a:pt x="267295" y="403165"/>
                    <a:pt x="259676" y="418403"/>
                  </a:cubicBezTo>
                  <a:cubicBezTo>
                    <a:pt x="252057" y="433640"/>
                    <a:pt x="241899" y="446338"/>
                    <a:pt x="227931" y="456497"/>
                  </a:cubicBezTo>
                  <a:cubicBezTo>
                    <a:pt x="213963" y="466655"/>
                    <a:pt x="198725" y="474274"/>
                    <a:pt x="179678" y="479354"/>
                  </a:cubicBezTo>
                  <a:cubicBezTo>
                    <a:pt x="160631" y="484433"/>
                    <a:pt x="140314" y="486972"/>
                    <a:pt x="118727" y="486972"/>
                  </a:cubicBezTo>
                  <a:cubicBezTo>
                    <a:pt x="111108" y="486972"/>
                    <a:pt x="102220" y="486972"/>
                    <a:pt x="92061" y="485703"/>
                  </a:cubicBezTo>
                  <a:cubicBezTo>
                    <a:pt x="81903" y="484433"/>
                    <a:pt x="71744" y="483163"/>
                    <a:pt x="61586" y="480623"/>
                  </a:cubicBezTo>
                  <a:cubicBezTo>
                    <a:pt x="51427" y="478084"/>
                    <a:pt x="41269" y="475544"/>
                    <a:pt x="32380" y="473004"/>
                  </a:cubicBezTo>
                  <a:cubicBezTo>
                    <a:pt x="23491" y="470465"/>
                    <a:pt x="15873" y="466655"/>
                    <a:pt x="9524" y="462846"/>
                  </a:cubicBezTo>
                  <a:lnTo>
                    <a:pt x="9524" y="413323"/>
                  </a:ln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E64D738-623E-4237-A8EC-055786A9B59E}"/>
                </a:ext>
              </a:extLst>
            </p:cNvPr>
            <p:cNvSpPr/>
            <p:nvPr/>
          </p:nvSpPr>
          <p:spPr>
            <a:xfrm>
              <a:off x="5824632" y="2551109"/>
              <a:ext cx="292056" cy="355547"/>
            </a:xfrm>
            <a:custGeom>
              <a:avLst/>
              <a:gdLst>
                <a:gd name="connsiteX0" fmla="*/ 50157 w 292056"/>
                <a:gd name="connsiteY0" fmla="*/ 189837 h 355546"/>
                <a:gd name="connsiteX1" fmla="*/ 57776 w 292056"/>
                <a:gd name="connsiteY1" fmla="*/ 244439 h 355546"/>
                <a:gd name="connsiteX2" fmla="*/ 80633 w 292056"/>
                <a:gd name="connsiteY2" fmla="*/ 285072 h 355546"/>
                <a:gd name="connsiteX3" fmla="*/ 116188 w 292056"/>
                <a:gd name="connsiteY3" fmla="*/ 310469 h 355546"/>
                <a:gd name="connsiteX4" fmla="*/ 163171 w 292056"/>
                <a:gd name="connsiteY4" fmla="*/ 319357 h 355546"/>
                <a:gd name="connsiteX5" fmla="*/ 268565 w 292056"/>
                <a:gd name="connsiteY5" fmla="*/ 279993 h 355546"/>
                <a:gd name="connsiteX6" fmla="*/ 268565 w 292056"/>
                <a:gd name="connsiteY6" fmla="*/ 320627 h 355546"/>
                <a:gd name="connsiteX7" fmla="*/ 154282 w 292056"/>
                <a:gd name="connsiteY7" fmla="*/ 354912 h 355546"/>
                <a:gd name="connsiteX8" fmla="*/ 94601 w 292056"/>
                <a:gd name="connsiteY8" fmla="*/ 343484 h 355546"/>
                <a:gd name="connsiteX9" fmla="*/ 48888 w 292056"/>
                <a:gd name="connsiteY9" fmla="*/ 309199 h 355546"/>
                <a:gd name="connsiteX10" fmla="*/ 19682 w 292056"/>
                <a:gd name="connsiteY10" fmla="*/ 254597 h 355546"/>
                <a:gd name="connsiteX11" fmla="*/ 9524 w 292056"/>
                <a:gd name="connsiteY11" fmla="*/ 180948 h 355546"/>
                <a:gd name="connsiteX12" fmla="*/ 20952 w 292056"/>
                <a:gd name="connsiteY12" fmla="*/ 112378 h 355546"/>
                <a:gd name="connsiteX13" fmla="*/ 52697 w 292056"/>
                <a:gd name="connsiteY13" fmla="*/ 57776 h 355546"/>
                <a:gd name="connsiteX14" fmla="*/ 99680 w 292056"/>
                <a:gd name="connsiteY14" fmla="*/ 22222 h 355546"/>
                <a:gd name="connsiteX15" fmla="*/ 159361 w 292056"/>
                <a:gd name="connsiteY15" fmla="*/ 9524 h 355546"/>
                <a:gd name="connsiteX16" fmla="*/ 215233 w 292056"/>
                <a:gd name="connsiteY16" fmla="*/ 20952 h 355546"/>
                <a:gd name="connsiteX17" fmla="*/ 255867 w 292056"/>
                <a:gd name="connsiteY17" fmla="*/ 52697 h 355546"/>
                <a:gd name="connsiteX18" fmla="*/ 281263 w 292056"/>
                <a:gd name="connsiteY18" fmla="*/ 103490 h 355546"/>
                <a:gd name="connsiteX19" fmla="*/ 290152 w 292056"/>
                <a:gd name="connsiteY19" fmla="*/ 169520 h 355546"/>
                <a:gd name="connsiteX20" fmla="*/ 290152 w 292056"/>
                <a:gd name="connsiteY20" fmla="*/ 189837 h 355546"/>
                <a:gd name="connsiteX21" fmla="*/ 50157 w 292056"/>
                <a:gd name="connsiteY21" fmla="*/ 189837 h 355546"/>
                <a:gd name="connsiteX22" fmla="*/ 245708 w 292056"/>
                <a:gd name="connsiteY22" fmla="*/ 153012 h 355546"/>
                <a:gd name="connsiteX23" fmla="*/ 221582 w 292056"/>
                <a:gd name="connsiteY23" fmla="*/ 73014 h 355546"/>
                <a:gd name="connsiteX24" fmla="*/ 155552 w 292056"/>
                <a:gd name="connsiteY24" fmla="*/ 45078 h 355546"/>
                <a:gd name="connsiteX25" fmla="*/ 116188 w 292056"/>
                <a:gd name="connsiteY25" fmla="*/ 52697 h 355546"/>
                <a:gd name="connsiteX26" fmla="*/ 84442 w 292056"/>
                <a:gd name="connsiteY26" fmla="*/ 74284 h 355546"/>
                <a:gd name="connsiteX27" fmla="*/ 61586 w 292056"/>
                <a:gd name="connsiteY27" fmla="*/ 108569 h 355546"/>
                <a:gd name="connsiteX28" fmla="*/ 48888 w 292056"/>
                <a:gd name="connsiteY28" fmla="*/ 154282 h 355546"/>
                <a:gd name="connsiteX29" fmla="*/ 245708 w 292056"/>
                <a:gd name="connsiteY29" fmla="*/ 1542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056" h="355546">
                  <a:moveTo>
                    <a:pt x="50157" y="189837"/>
                  </a:moveTo>
                  <a:cubicBezTo>
                    <a:pt x="50157" y="210154"/>
                    <a:pt x="52697" y="227931"/>
                    <a:pt x="57776" y="244439"/>
                  </a:cubicBezTo>
                  <a:cubicBezTo>
                    <a:pt x="62856" y="260946"/>
                    <a:pt x="70475" y="273644"/>
                    <a:pt x="80633" y="285072"/>
                  </a:cubicBezTo>
                  <a:cubicBezTo>
                    <a:pt x="90791" y="296501"/>
                    <a:pt x="102220" y="305389"/>
                    <a:pt x="116188" y="310469"/>
                  </a:cubicBezTo>
                  <a:cubicBezTo>
                    <a:pt x="130156" y="316818"/>
                    <a:pt x="145393" y="319357"/>
                    <a:pt x="163171" y="319357"/>
                  </a:cubicBezTo>
                  <a:cubicBezTo>
                    <a:pt x="199995" y="319357"/>
                    <a:pt x="235550" y="306659"/>
                    <a:pt x="268565" y="279993"/>
                  </a:cubicBezTo>
                  <a:lnTo>
                    <a:pt x="268565" y="320627"/>
                  </a:lnTo>
                  <a:cubicBezTo>
                    <a:pt x="236820" y="343484"/>
                    <a:pt x="198725" y="354912"/>
                    <a:pt x="154282" y="354912"/>
                  </a:cubicBezTo>
                  <a:cubicBezTo>
                    <a:pt x="132695" y="354912"/>
                    <a:pt x="112378" y="351103"/>
                    <a:pt x="94601" y="343484"/>
                  </a:cubicBezTo>
                  <a:cubicBezTo>
                    <a:pt x="76824" y="335865"/>
                    <a:pt x="61586" y="324437"/>
                    <a:pt x="48888" y="309199"/>
                  </a:cubicBezTo>
                  <a:cubicBezTo>
                    <a:pt x="36190" y="293961"/>
                    <a:pt x="26031" y="276184"/>
                    <a:pt x="19682" y="254597"/>
                  </a:cubicBezTo>
                  <a:cubicBezTo>
                    <a:pt x="13333" y="233010"/>
                    <a:pt x="9524" y="208884"/>
                    <a:pt x="9524" y="180948"/>
                  </a:cubicBezTo>
                  <a:cubicBezTo>
                    <a:pt x="9524" y="156822"/>
                    <a:pt x="13333" y="133965"/>
                    <a:pt x="20952" y="112378"/>
                  </a:cubicBezTo>
                  <a:cubicBezTo>
                    <a:pt x="28571" y="90791"/>
                    <a:pt x="38729" y="73014"/>
                    <a:pt x="52697" y="57776"/>
                  </a:cubicBezTo>
                  <a:cubicBezTo>
                    <a:pt x="65395" y="42539"/>
                    <a:pt x="81903" y="29841"/>
                    <a:pt x="99680" y="22222"/>
                  </a:cubicBezTo>
                  <a:cubicBezTo>
                    <a:pt x="117457" y="14603"/>
                    <a:pt x="137775" y="9524"/>
                    <a:pt x="159361" y="9524"/>
                  </a:cubicBezTo>
                  <a:cubicBezTo>
                    <a:pt x="180948" y="9524"/>
                    <a:pt x="199995" y="13333"/>
                    <a:pt x="215233" y="20952"/>
                  </a:cubicBezTo>
                  <a:cubicBezTo>
                    <a:pt x="230471" y="28571"/>
                    <a:pt x="245708" y="38729"/>
                    <a:pt x="255867" y="52697"/>
                  </a:cubicBezTo>
                  <a:cubicBezTo>
                    <a:pt x="267295" y="66665"/>
                    <a:pt x="274914" y="83173"/>
                    <a:pt x="281263" y="103490"/>
                  </a:cubicBezTo>
                  <a:cubicBezTo>
                    <a:pt x="287612" y="123807"/>
                    <a:pt x="290152" y="145393"/>
                    <a:pt x="290152" y="169520"/>
                  </a:cubicBezTo>
                  <a:lnTo>
                    <a:pt x="290152" y="189837"/>
                  </a:lnTo>
                  <a:lnTo>
                    <a:pt x="50157" y="189837"/>
                  </a:lnTo>
                  <a:close/>
                  <a:moveTo>
                    <a:pt x="245708" y="153012"/>
                  </a:moveTo>
                  <a:cubicBezTo>
                    <a:pt x="244439" y="118727"/>
                    <a:pt x="236820" y="92061"/>
                    <a:pt x="221582" y="73014"/>
                  </a:cubicBezTo>
                  <a:cubicBezTo>
                    <a:pt x="206344" y="53967"/>
                    <a:pt x="183488" y="45078"/>
                    <a:pt x="155552" y="45078"/>
                  </a:cubicBezTo>
                  <a:cubicBezTo>
                    <a:pt x="141584" y="45078"/>
                    <a:pt x="128886" y="47618"/>
                    <a:pt x="116188" y="52697"/>
                  </a:cubicBezTo>
                  <a:cubicBezTo>
                    <a:pt x="104759" y="57776"/>
                    <a:pt x="93331" y="65395"/>
                    <a:pt x="84442" y="74284"/>
                  </a:cubicBezTo>
                  <a:cubicBezTo>
                    <a:pt x="75554" y="83173"/>
                    <a:pt x="67935" y="94601"/>
                    <a:pt x="61586" y="108569"/>
                  </a:cubicBezTo>
                  <a:cubicBezTo>
                    <a:pt x="55237" y="122537"/>
                    <a:pt x="51427" y="136505"/>
                    <a:pt x="48888" y="154282"/>
                  </a:cubicBezTo>
                  <a:lnTo>
                    <a:pt x="245708" y="154282"/>
                  </a:ln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CC8A4D3-08D5-407A-893D-A25F2A5EA59E}"/>
                </a:ext>
              </a:extLst>
            </p:cNvPr>
            <p:cNvSpPr/>
            <p:nvPr/>
          </p:nvSpPr>
          <p:spPr>
            <a:xfrm>
              <a:off x="6186528" y="2551109"/>
              <a:ext cx="177773" cy="342849"/>
            </a:xfrm>
            <a:custGeom>
              <a:avLst/>
              <a:gdLst>
                <a:gd name="connsiteX0" fmla="*/ 172059 w 177773"/>
                <a:gd name="connsiteY0" fmla="*/ 59046 h 342848"/>
                <a:gd name="connsiteX1" fmla="*/ 135235 w 177773"/>
                <a:gd name="connsiteY1" fmla="*/ 48888 h 342848"/>
                <a:gd name="connsiteX2" fmla="*/ 106029 w 177773"/>
                <a:gd name="connsiteY2" fmla="*/ 55237 h 342848"/>
                <a:gd name="connsiteX3" fmla="*/ 84442 w 177773"/>
                <a:gd name="connsiteY3" fmla="*/ 71744 h 342848"/>
                <a:gd name="connsiteX4" fmla="*/ 67935 w 177773"/>
                <a:gd name="connsiteY4" fmla="*/ 95871 h 342848"/>
                <a:gd name="connsiteX5" fmla="*/ 57776 w 177773"/>
                <a:gd name="connsiteY5" fmla="*/ 125076 h 342848"/>
                <a:gd name="connsiteX6" fmla="*/ 51427 w 177773"/>
                <a:gd name="connsiteY6" fmla="*/ 155552 h 342848"/>
                <a:gd name="connsiteX7" fmla="*/ 50158 w 177773"/>
                <a:gd name="connsiteY7" fmla="*/ 184757 h 342848"/>
                <a:gd name="connsiteX8" fmla="*/ 50158 w 177773"/>
                <a:gd name="connsiteY8" fmla="*/ 346023 h 342848"/>
                <a:gd name="connsiteX9" fmla="*/ 9524 w 177773"/>
                <a:gd name="connsiteY9" fmla="*/ 346023 h 342848"/>
                <a:gd name="connsiteX10" fmla="*/ 9524 w 177773"/>
                <a:gd name="connsiteY10" fmla="*/ 15873 h 342848"/>
                <a:gd name="connsiteX11" fmla="*/ 50158 w 177773"/>
                <a:gd name="connsiteY11" fmla="*/ 15873 h 342848"/>
                <a:gd name="connsiteX12" fmla="*/ 50158 w 177773"/>
                <a:gd name="connsiteY12" fmla="*/ 86982 h 342848"/>
                <a:gd name="connsiteX13" fmla="*/ 51427 w 177773"/>
                <a:gd name="connsiteY13" fmla="*/ 86982 h 342848"/>
                <a:gd name="connsiteX14" fmla="*/ 66665 w 177773"/>
                <a:gd name="connsiteY14" fmla="*/ 53967 h 342848"/>
                <a:gd name="connsiteX15" fmla="*/ 86982 w 177773"/>
                <a:gd name="connsiteY15" fmla="*/ 29841 h 342848"/>
                <a:gd name="connsiteX16" fmla="*/ 112378 w 177773"/>
                <a:gd name="connsiteY16" fmla="*/ 14603 h 342848"/>
                <a:gd name="connsiteX17" fmla="*/ 141584 w 177773"/>
                <a:gd name="connsiteY17" fmla="*/ 9524 h 342848"/>
                <a:gd name="connsiteX18" fmla="*/ 159361 w 177773"/>
                <a:gd name="connsiteY18" fmla="*/ 10793 h 342848"/>
                <a:gd name="connsiteX19" fmla="*/ 173329 w 177773"/>
                <a:gd name="connsiteY19" fmla="*/ 14603 h 342848"/>
                <a:gd name="connsiteX20" fmla="*/ 173329 w 177773"/>
                <a:gd name="connsiteY20" fmla="*/ 59046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773" h="342848">
                  <a:moveTo>
                    <a:pt x="172059" y="59046"/>
                  </a:moveTo>
                  <a:cubicBezTo>
                    <a:pt x="161901" y="51427"/>
                    <a:pt x="150473" y="48888"/>
                    <a:pt x="135235" y="48888"/>
                  </a:cubicBezTo>
                  <a:cubicBezTo>
                    <a:pt x="123807" y="48888"/>
                    <a:pt x="114918" y="51427"/>
                    <a:pt x="106029" y="55237"/>
                  </a:cubicBezTo>
                  <a:cubicBezTo>
                    <a:pt x="97140" y="59046"/>
                    <a:pt x="90791" y="65395"/>
                    <a:pt x="84442" y="71744"/>
                  </a:cubicBezTo>
                  <a:cubicBezTo>
                    <a:pt x="78093" y="78093"/>
                    <a:pt x="73014" y="86982"/>
                    <a:pt x="67935" y="95871"/>
                  </a:cubicBezTo>
                  <a:cubicBezTo>
                    <a:pt x="62856" y="104759"/>
                    <a:pt x="60316" y="114918"/>
                    <a:pt x="57776" y="125076"/>
                  </a:cubicBezTo>
                  <a:cubicBezTo>
                    <a:pt x="55237" y="135235"/>
                    <a:pt x="52697" y="145393"/>
                    <a:pt x="51427" y="155552"/>
                  </a:cubicBezTo>
                  <a:cubicBezTo>
                    <a:pt x="50158" y="165710"/>
                    <a:pt x="50158" y="175869"/>
                    <a:pt x="50158" y="184757"/>
                  </a:cubicBezTo>
                  <a:lnTo>
                    <a:pt x="50158" y="346023"/>
                  </a:lnTo>
                  <a:lnTo>
                    <a:pt x="9524" y="346023"/>
                  </a:lnTo>
                  <a:lnTo>
                    <a:pt x="9524" y="15873"/>
                  </a:lnTo>
                  <a:lnTo>
                    <a:pt x="50158" y="15873"/>
                  </a:lnTo>
                  <a:lnTo>
                    <a:pt x="50158" y="86982"/>
                  </a:lnTo>
                  <a:lnTo>
                    <a:pt x="51427" y="86982"/>
                  </a:lnTo>
                  <a:cubicBezTo>
                    <a:pt x="55237" y="75554"/>
                    <a:pt x="60316" y="64125"/>
                    <a:pt x="66665" y="53967"/>
                  </a:cubicBezTo>
                  <a:cubicBezTo>
                    <a:pt x="73014" y="43808"/>
                    <a:pt x="79363" y="36190"/>
                    <a:pt x="86982" y="29841"/>
                  </a:cubicBezTo>
                  <a:cubicBezTo>
                    <a:pt x="94601" y="23491"/>
                    <a:pt x="103489" y="18412"/>
                    <a:pt x="112378" y="14603"/>
                  </a:cubicBezTo>
                  <a:cubicBezTo>
                    <a:pt x="121267" y="10793"/>
                    <a:pt x="131425" y="9524"/>
                    <a:pt x="141584" y="9524"/>
                  </a:cubicBezTo>
                  <a:cubicBezTo>
                    <a:pt x="147933" y="9524"/>
                    <a:pt x="154282" y="9524"/>
                    <a:pt x="159361" y="10793"/>
                  </a:cubicBezTo>
                  <a:cubicBezTo>
                    <a:pt x="164441" y="12063"/>
                    <a:pt x="169520" y="13333"/>
                    <a:pt x="173329" y="14603"/>
                  </a:cubicBezTo>
                  <a:lnTo>
                    <a:pt x="173329" y="59046"/>
                  </a:lnTo>
                  <a:close/>
                </a:path>
              </a:pathLst>
            </a:custGeom>
            <a:solidFill>
              <a:srgbClr val="000000"/>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EE7AA16-9067-4BB9-B47D-BABF292DEBF9}"/>
                </a:ext>
              </a:extLst>
            </p:cNvPr>
            <p:cNvSpPr/>
            <p:nvPr/>
          </p:nvSpPr>
          <p:spPr>
            <a:xfrm>
              <a:off x="6385888" y="2558728"/>
              <a:ext cx="304755" cy="342849"/>
            </a:xfrm>
            <a:custGeom>
              <a:avLst/>
              <a:gdLst>
                <a:gd name="connsiteX0" fmla="*/ 175868 w 304754"/>
                <a:gd name="connsiteY0" fmla="*/ 339674 h 342848"/>
                <a:gd name="connsiteX1" fmla="*/ 136505 w 304754"/>
                <a:gd name="connsiteY1" fmla="*/ 339674 h 342848"/>
                <a:gd name="connsiteX2" fmla="*/ 9524 w 304754"/>
                <a:gd name="connsiteY2" fmla="*/ 9524 h 342848"/>
                <a:gd name="connsiteX3" fmla="*/ 55236 w 304754"/>
                <a:gd name="connsiteY3" fmla="*/ 9524 h 342848"/>
                <a:gd name="connsiteX4" fmla="*/ 146663 w 304754"/>
                <a:gd name="connsiteY4" fmla="*/ 260946 h 342848"/>
                <a:gd name="connsiteX5" fmla="*/ 156821 w 304754"/>
                <a:gd name="connsiteY5" fmla="*/ 301580 h 342848"/>
                <a:gd name="connsiteX6" fmla="*/ 158091 w 304754"/>
                <a:gd name="connsiteY6" fmla="*/ 301580 h 342848"/>
                <a:gd name="connsiteX7" fmla="*/ 168250 w 304754"/>
                <a:gd name="connsiteY7" fmla="*/ 262216 h 342848"/>
                <a:gd name="connsiteX8" fmla="*/ 262216 w 304754"/>
                <a:gd name="connsiteY8" fmla="*/ 9524 h 342848"/>
                <a:gd name="connsiteX9" fmla="*/ 306659 w 304754"/>
                <a:gd name="connsiteY9" fmla="*/ 9524 h 342848"/>
                <a:gd name="connsiteX10" fmla="*/ 175868 w 304754"/>
                <a:gd name="connsiteY10" fmla="*/ 339674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754" h="342848">
                  <a:moveTo>
                    <a:pt x="175868" y="339674"/>
                  </a:moveTo>
                  <a:lnTo>
                    <a:pt x="136505" y="339674"/>
                  </a:lnTo>
                  <a:lnTo>
                    <a:pt x="9524" y="9524"/>
                  </a:lnTo>
                  <a:lnTo>
                    <a:pt x="55236" y="9524"/>
                  </a:lnTo>
                  <a:lnTo>
                    <a:pt x="146663" y="260946"/>
                  </a:lnTo>
                  <a:cubicBezTo>
                    <a:pt x="151742" y="276184"/>
                    <a:pt x="155552" y="290152"/>
                    <a:pt x="156821" y="301580"/>
                  </a:cubicBezTo>
                  <a:lnTo>
                    <a:pt x="158091" y="301580"/>
                  </a:lnTo>
                  <a:cubicBezTo>
                    <a:pt x="160631" y="286342"/>
                    <a:pt x="164440" y="273644"/>
                    <a:pt x="168250" y="262216"/>
                  </a:cubicBezTo>
                  <a:lnTo>
                    <a:pt x="262216" y="9524"/>
                  </a:lnTo>
                  <a:lnTo>
                    <a:pt x="306659" y="9524"/>
                  </a:lnTo>
                  <a:lnTo>
                    <a:pt x="175868" y="339674"/>
                  </a:ln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076089A-690A-4159-A5BB-31CF30993F29}"/>
                </a:ext>
              </a:extLst>
            </p:cNvPr>
            <p:cNvSpPr/>
            <p:nvPr/>
          </p:nvSpPr>
          <p:spPr>
            <a:xfrm>
              <a:off x="6717308" y="2551109"/>
              <a:ext cx="292056" cy="355547"/>
            </a:xfrm>
            <a:custGeom>
              <a:avLst/>
              <a:gdLst>
                <a:gd name="connsiteX0" fmla="*/ 50158 w 292056"/>
                <a:gd name="connsiteY0" fmla="*/ 189837 h 355546"/>
                <a:gd name="connsiteX1" fmla="*/ 57777 w 292056"/>
                <a:gd name="connsiteY1" fmla="*/ 244439 h 355546"/>
                <a:gd name="connsiteX2" fmla="*/ 80633 w 292056"/>
                <a:gd name="connsiteY2" fmla="*/ 285072 h 355546"/>
                <a:gd name="connsiteX3" fmla="*/ 116188 w 292056"/>
                <a:gd name="connsiteY3" fmla="*/ 310469 h 355546"/>
                <a:gd name="connsiteX4" fmla="*/ 163171 w 292056"/>
                <a:gd name="connsiteY4" fmla="*/ 319357 h 355546"/>
                <a:gd name="connsiteX5" fmla="*/ 268565 w 292056"/>
                <a:gd name="connsiteY5" fmla="*/ 279993 h 355546"/>
                <a:gd name="connsiteX6" fmla="*/ 268565 w 292056"/>
                <a:gd name="connsiteY6" fmla="*/ 320627 h 355546"/>
                <a:gd name="connsiteX7" fmla="*/ 154282 w 292056"/>
                <a:gd name="connsiteY7" fmla="*/ 354912 h 355546"/>
                <a:gd name="connsiteX8" fmla="*/ 94601 w 292056"/>
                <a:gd name="connsiteY8" fmla="*/ 343484 h 355546"/>
                <a:gd name="connsiteX9" fmla="*/ 48888 w 292056"/>
                <a:gd name="connsiteY9" fmla="*/ 309199 h 355546"/>
                <a:gd name="connsiteX10" fmla="*/ 19682 w 292056"/>
                <a:gd name="connsiteY10" fmla="*/ 254597 h 355546"/>
                <a:gd name="connsiteX11" fmla="*/ 9524 w 292056"/>
                <a:gd name="connsiteY11" fmla="*/ 180948 h 355546"/>
                <a:gd name="connsiteX12" fmla="*/ 20952 w 292056"/>
                <a:gd name="connsiteY12" fmla="*/ 112378 h 355546"/>
                <a:gd name="connsiteX13" fmla="*/ 52697 w 292056"/>
                <a:gd name="connsiteY13" fmla="*/ 57776 h 355546"/>
                <a:gd name="connsiteX14" fmla="*/ 99680 w 292056"/>
                <a:gd name="connsiteY14" fmla="*/ 22222 h 355546"/>
                <a:gd name="connsiteX15" fmla="*/ 159361 w 292056"/>
                <a:gd name="connsiteY15" fmla="*/ 9524 h 355546"/>
                <a:gd name="connsiteX16" fmla="*/ 215233 w 292056"/>
                <a:gd name="connsiteY16" fmla="*/ 20952 h 355546"/>
                <a:gd name="connsiteX17" fmla="*/ 255867 w 292056"/>
                <a:gd name="connsiteY17" fmla="*/ 52697 h 355546"/>
                <a:gd name="connsiteX18" fmla="*/ 281263 w 292056"/>
                <a:gd name="connsiteY18" fmla="*/ 103490 h 355546"/>
                <a:gd name="connsiteX19" fmla="*/ 290152 w 292056"/>
                <a:gd name="connsiteY19" fmla="*/ 169520 h 355546"/>
                <a:gd name="connsiteX20" fmla="*/ 290152 w 292056"/>
                <a:gd name="connsiteY20" fmla="*/ 189837 h 355546"/>
                <a:gd name="connsiteX21" fmla="*/ 50158 w 292056"/>
                <a:gd name="connsiteY21" fmla="*/ 189837 h 355546"/>
                <a:gd name="connsiteX22" fmla="*/ 246978 w 292056"/>
                <a:gd name="connsiteY22" fmla="*/ 153012 h 355546"/>
                <a:gd name="connsiteX23" fmla="*/ 222852 w 292056"/>
                <a:gd name="connsiteY23" fmla="*/ 73014 h 355546"/>
                <a:gd name="connsiteX24" fmla="*/ 156822 w 292056"/>
                <a:gd name="connsiteY24" fmla="*/ 45078 h 355546"/>
                <a:gd name="connsiteX25" fmla="*/ 117457 w 292056"/>
                <a:gd name="connsiteY25" fmla="*/ 52697 h 355546"/>
                <a:gd name="connsiteX26" fmla="*/ 85712 w 292056"/>
                <a:gd name="connsiteY26" fmla="*/ 74284 h 355546"/>
                <a:gd name="connsiteX27" fmla="*/ 62856 w 292056"/>
                <a:gd name="connsiteY27" fmla="*/ 108569 h 355546"/>
                <a:gd name="connsiteX28" fmla="*/ 50158 w 292056"/>
                <a:gd name="connsiteY28" fmla="*/ 154282 h 355546"/>
                <a:gd name="connsiteX29" fmla="*/ 246978 w 292056"/>
                <a:gd name="connsiteY29" fmla="*/ 1542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056" h="355546">
                  <a:moveTo>
                    <a:pt x="50158" y="189837"/>
                  </a:moveTo>
                  <a:cubicBezTo>
                    <a:pt x="50158" y="210154"/>
                    <a:pt x="52697" y="227931"/>
                    <a:pt x="57777" y="244439"/>
                  </a:cubicBezTo>
                  <a:cubicBezTo>
                    <a:pt x="62856" y="260946"/>
                    <a:pt x="70475" y="273644"/>
                    <a:pt x="80633" y="285072"/>
                  </a:cubicBezTo>
                  <a:cubicBezTo>
                    <a:pt x="90792" y="296501"/>
                    <a:pt x="102220" y="305389"/>
                    <a:pt x="116188" y="310469"/>
                  </a:cubicBezTo>
                  <a:cubicBezTo>
                    <a:pt x="130156" y="316818"/>
                    <a:pt x="145393" y="319357"/>
                    <a:pt x="163171" y="319357"/>
                  </a:cubicBezTo>
                  <a:cubicBezTo>
                    <a:pt x="199995" y="319357"/>
                    <a:pt x="235550" y="306659"/>
                    <a:pt x="268565" y="279993"/>
                  </a:cubicBezTo>
                  <a:lnTo>
                    <a:pt x="268565" y="320627"/>
                  </a:lnTo>
                  <a:cubicBezTo>
                    <a:pt x="236820" y="343484"/>
                    <a:pt x="198726" y="354912"/>
                    <a:pt x="154282" y="354912"/>
                  </a:cubicBezTo>
                  <a:cubicBezTo>
                    <a:pt x="132695" y="354912"/>
                    <a:pt x="112378" y="351103"/>
                    <a:pt x="94601" y="343484"/>
                  </a:cubicBezTo>
                  <a:cubicBezTo>
                    <a:pt x="76824" y="335865"/>
                    <a:pt x="61586" y="324437"/>
                    <a:pt x="48888" y="309199"/>
                  </a:cubicBezTo>
                  <a:cubicBezTo>
                    <a:pt x="36190" y="293961"/>
                    <a:pt x="26031" y="276184"/>
                    <a:pt x="19682" y="254597"/>
                  </a:cubicBezTo>
                  <a:cubicBezTo>
                    <a:pt x="13333" y="233010"/>
                    <a:pt x="9524" y="208884"/>
                    <a:pt x="9524" y="180948"/>
                  </a:cubicBezTo>
                  <a:cubicBezTo>
                    <a:pt x="9524" y="156822"/>
                    <a:pt x="13333" y="133965"/>
                    <a:pt x="20952" y="112378"/>
                  </a:cubicBezTo>
                  <a:cubicBezTo>
                    <a:pt x="28571" y="90791"/>
                    <a:pt x="38729" y="73014"/>
                    <a:pt x="52697" y="57776"/>
                  </a:cubicBezTo>
                  <a:cubicBezTo>
                    <a:pt x="65396" y="42539"/>
                    <a:pt x="81903" y="29841"/>
                    <a:pt x="99680" y="22222"/>
                  </a:cubicBezTo>
                  <a:cubicBezTo>
                    <a:pt x="117457" y="14603"/>
                    <a:pt x="137775" y="9524"/>
                    <a:pt x="159361" y="9524"/>
                  </a:cubicBezTo>
                  <a:cubicBezTo>
                    <a:pt x="180948" y="9524"/>
                    <a:pt x="199995" y="13333"/>
                    <a:pt x="215233" y="20952"/>
                  </a:cubicBezTo>
                  <a:cubicBezTo>
                    <a:pt x="230471" y="28571"/>
                    <a:pt x="245708" y="38729"/>
                    <a:pt x="255867" y="52697"/>
                  </a:cubicBezTo>
                  <a:cubicBezTo>
                    <a:pt x="267295" y="66665"/>
                    <a:pt x="274914" y="83173"/>
                    <a:pt x="281263" y="103490"/>
                  </a:cubicBezTo>
                  <a:cubicBezTo>
                    <a:pt x="287612" y="123807"/>
                    <a:pt x="290152" y="145393"/>
                    <a:pt x="290152" y="169520"/>
                  </a:cubicBezTo>
                  <a:lnTo>
                    <a:pt x="290152" y="189837"/>
                  </a:lnTo>
                  <a:lnTo>
                    <a:pt x="50158" y="189837"/>
                  </a:lnTo>
                  <a:close/>
                  <a:moveTo>
                    <a:pt x="246978" y="153012"/>
                  </a:moveTo>
                  <a:cubicBezTo>
                    <a:pt x="245708" y="118727"/>
                    <a:pt x="238089" y="92061"/>
                    <a:pt x="222852" y="73014"/>
                  </a:cubicBezTo>
                  <a:cubicBezTo>
                    <a:pt x="207614" y="53967"/>
                    <a:pt x="184758" y="45078"/>
                    <a:pt x="156822" y="45078"/>
                  </a:cubicBezTo>
                  <a:cubicBezTo>
                    <a:pt x="142854" y="45078"/>
                    <a:pt x="130156" y="47618"/>
                    <a:pt x="117457" y="52697"/>
                  </a:cubicBezTo>
                  <a:cubicBezTo>
                    <a:pt x="106029" y="57776"/>
                    <a:pt x="94601" y="65395"/>
                    <a:pt x="85712" y="74284"/>
                  </a:cubicBezTo>
                  <a:cubicBezTo>
                    <a:pt x="76824" y="83173"/>
                    <a:pt x="69205" y="94601"/>
                    <a:pt x="62856" y="108569"/>
                  </a:cubicBezTo>
                  <a:cubicBezTo>
                    <a:pt x="56507" y="122537"/>
                    <a:pt x="52697" y="136505"/>
                    <a:pt x="50158" y="154282"/>
                  </a:cubicBezTo>
                  <a:lnTo>
                    <a:pt x="246978" y="154282"/>
                  </a:ln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D1123A9-26D2-4004-BF53-CAC5734AB305}"/>
                </a:ext>
              </a:extLst>
            </p:cNvPr>
            <p:cNvSpPr/>
            <p:nvPr/>
          </p:nvSpPr>
          <p:spPr>
            <a:xfrm>
              <a:off x="7079204" y="2551109"/>
              <a:ext cx="177773" cy="342849"/>
            </a:xfrm>
            <a:custGeom>
              <a:avLst/>
              <a:gdLst>
                <a:gd name="connsiteX0" fmla="*/ 172060 w 177773"/>
                <a:gd name="connsiteY0" fmla="*/ 59046 h 342848"/>
                <a:gd name="connsiteX1" fmla="*/ 135235 w 177773"/>
                <a:gd name="connsiteY1" fmla="*/ 48888 h 342848"/>
                <a:gd name="connsiteX2" fmla="*/ 106029 w 177773"/>
                <a:gd name="connsiteY2" fmla="*/ 55237 h 342848"/>
                <a:gd name="connsiteX3" fmla="*/ 84443 w 177773"/>
                <a:gd name="connsiteY3" fmla="*/ 71744 h 342848"/>
                <a:gd name="connsiteX4" fmla="*/ 67935 w 177773"/>
                <a:gd name="connsiteY4" fmla="*/ 95871 h 342848"/>
                <a:gd name="connsiteX5" fmla="*/ 57777 w 177773"/>
                <a:gd name="connsiteY5" fmla="*/ 125076 h 342848"/>
                <a:gd name="connsiteX6" fmla="*/ 51428 w 177773"/>
                <a:gd name="connsiteY6" fmla="*/ 155552 h 342848"/>
                <a:gd name="connsiteX7" fmla="*/ 50158 w 177773"/>
                <a:gd name="connsiteY7" fmla="*/ 184757 h 342848"/>
                <a:gd name="connsiteX8" fmla="*/ 50158 w 177773"/>
                <a:gd name="connsiteY8" fmla="*/ 346023 h 342848"/>
                <a:gd name="connsiteX9" fmla="*/ 9524 w 177773"/>
                <a:gd name="connsiteY9" fmla="*/ 346023 h 342848"/>
                <a:gd name="connsiteX10" fmla="*/ 9524 w 177773"/>
                <a:gd name="connsiteY10" fmla="*/ 15873 h 342848"/>
                <a:gd name="connsiteX11" fmla="*/ 50158 w 177773"/>
                <a:gd name="connsiteY11" fmla="*/ 15873 h 342848"/>
                <a:gd name="connsiteX12" fmla="*/ 50158 w 177773"/>
                <a:gd name="connsiteY12" fmla="*/ 86982 h 342848"/>
                <a:gd name="connsiteX13" fmla="*/ 51428 w 177773"/>
                <a:gd name="connsiteY13" fmla="*/ 86982 h 342848"/>
                <a:gd name="connsiteX14" fmla="*/ 66665 w 177773"/>
                <a:gd name="connsiteY14" fmla="*/ 53967 h 342848"/>
                <a:gd name="connsiteX15" fmla="*/ 86982 w 177773"/>
                <a:gd name="connsiteY15" fmla="*/ 29841 h 342848"/>
                <a:gd name="connsiteX16" fmla="*/ 112378 w 177773"/>
                <a:gd name="connsiteY16" fmla="*/ 14603 h 342848"/>
                <a:gd name="connsiteX17" fmla="*/ 141584 w 177773"/>
                <a:gd name="connsiteY17" fmla="*/ 9524 h 342848"/>
                <a:gd name="connsiteX18" fmla="*/ 159361 w 177773"/>
                <a:gd name="connsiteY18" fmla="*/ 10793 h 342848"/>
                <a:gd name="connsiteX19" fmla="*/ 173329 w 177773"/>
                <a:gd name="connsiteY19" fmla="*/ 14603 h 342848"/>
                <a:gd name="connsiteX20" fmla="*/ 173329 w 177773"/>
                <a:gd name="connsiteY20" fmla="*/ 59046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773" h="342848">
                  <a:moveTo>
                    <a:pt x="172060" y="59046"/>
                  </a:moveTo>
                  <a:cubicBezTo>
                    <a:pt x="161901" y="51427"/>
                    <a:pt x="150473" y="48888"/>
                    <a:pt x="135235" y="48888"/>
                  </a:cubicBezTo>
                  <a:cubicBezTo>
                    <a:pt x="123807" y="48888"/>
                    <a:pt x="114918" y="51427"/>
                    <a:pt x="106029" y="55237"/>
                  </a:cubicBezTo>
                  <a:cubicBezTo>
                    <a:pt x="97141" y="59046"/>
                    <a:pt x="90792" y="65395"/>
                    <a:pt x="84443" y="71744"/>
                  </a:cubicBezTo>
                  <a:cubicBezTo>
                    <a:pt x="78094" y="78093"/>
                    <a:pt x="73014" y="86982"/>
                    <a:pt x="67935" y="95871"/>
                  </a:cubicBezTo>
                  <a:cubicBezTo>
                    <a:pt x="62856" y="104759"/>
                    <a:pt x="60316" y="114918"/>
                    <a:pt x="57777" y="125076"/>
                  </a:cubicBezTo>
                  <a:cubicBezTo>
                    <a:pt x="55237" y="135235"/>
                    <a:pt x="52697" y="145393"/>
                    <a:pt x="51428" y="155552"/>
                  </a:cubicBezTo>
                  <a:cubicBezTo>
                    <a:pt x="50158" y="165710"/>
                    <a:pt x="50158" y="175869"/>
                    <a:pt x="50158" y="184757"/>
                  </a:cubicBezTo>
                  <a:lnTo>
                    <a:pt x="50158" y="346023"/>
                  </a:lnTo>
                  <a:lnTo>
                    <a:pt x="9524" y="346023"/>
                  </a:lnTo>
                  <a:lnTo>
                    <a:pt x="9524" y="15873"/>
                  </a:lnTo>
                  <a:lnTo>
                    <a:pt x="50158" y="15873"/>
                  </a:lnTo>
                  <a:lnTo>
                    <a:pt x="50158" y="86982"/>
                  </a:lnTo>
                  <a:lnTo>
                    <a:pt x="51428" y="86982"/>
                  </a:lnTo>
                  <a:cubicBezTo>
                    <a:pt x="55237" y="75554"/>
                    <a:pt x="60316" y="64125"/>
                    <a:pt x="66665" y="53967"/>
                  </a:cubicBezTo>
                  <a:cubicBezTo>
                    <a:pt x="73014" y="43808"/>
                    <a:pt x="79363" y="36190"/>
                    <a:pt x="86982" y="29841"/>
                  </a:cubicBezTo>
                  <a:cubicBezTo>
                    <a:pt x="94601" y="23491"/>
                    <a:pt x="103490" y="18412"/>
                    <a:pt x="112378" y="14603"/>
                  </a:cubicBezTo>
                  <a:cubicBezTo>
                    <a:pt x="121267" y="10793"/>
                    <a:pt x="131425" y="9524"/>
                    <a:pt x="141584" y="9524"/>
                  </a:cubicBezTo>
                  <a:cubicBezTo>
                    <a:pt x="147933" y="9524"/>
                    <a:pt x="154282" y="9524"/>
                    <a:pt x="159361" y="10793"/>
                  </a:cubicBezTo>
                  <a:cubicBezTo>
                    <a:pt x="164441" y="12063"/>
                    <a:pt x="169520" y="13333"/>
                    <a:pt x="173329" y="14603"/>
                  </a:cubicBezTo>
                  <a:lnTo>
                    <a:pt x="173329" y="59046"/>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6004536"/>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Walk-i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1873889-9BD1-4132-84A6-EAF586C25F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0" y="585788"/>
            <a:ext cx="1415361" cy="301752"/>
          </a:xfrm>
          <a:prstGeom prst="rect">
            <a:avLst/>
          </a:prstGeom>
        </p:spPr>
      </p:pic>
      <p:grpSp>
        <p:nvGrpSpPr>
          <p:cNvPr id="13" name="Graphic 5">
            <a:extLst>
              <a:ext uri="{FF2B5EF4-FFF2-40B4-BE49-F238E27FC236}">
                <a16:creationId xmlns:a16="http://schemas.microsoft.com/office/drawing/2014/main" id="{754814EC-E2F8-40BE-898D-2B54F692D934}"/>
              </a:ext>
            </a:extLst>
          </p:cNvPr>
          <p:cNvGrpSpPr/>
          <p:nvPr userDrawn="1"/>
        </p:nvGrpSpPr>
        <p:grpSpPr>
          <a:xfrm>
            <a:off x="2673350" y="2375239"/>
            <a:ext cx="6911080" cy="2303693"/>
            <a:chOff x="2678676" y="2375240"/>
            <a:chExt cx="6856977" cy="2285659"/>
          </a:xfrm>
        </p:grpSpPr>
        <p:sp>
          <p:nvSpPr>
            <p:cNvPr id="14" name="Freeform: Shape 13">
              <a:extLst>
                <a:ext uri="{FF2B5EF4-FFF2-40B4-BE49-F238E27FC236}">
                  <a16:creationId xmlns:a16="http://schemas.microsoft.com/office/drawing/2014/main" id="{9FD06AEC-BBC1-4527-9995-4453C000CFD4}"/>
                </a:ext>
              </a:extLst>
            </p:cNvPr>
            <p:cNvSpPr/>
            <p:nvPr/>
          </p:nvSpPr>
          <p:spPr>
            <a:xfrm>
              <a:off x="2704090" y="3339044"/>
              <a:ext cx="6793486" cy="1282509"/>
            </a:xfrm>
            <a:custGeom>
              <a:avLst/>
              <a:gdLst>
                <a:gd name="connsiteX0" fmla="*/ 13950 w 6793486"/>
                <a:gd name="connsiteY0" fmla="*/ 1213921 h 1282508"/>
                <a:gd name="connsiteX1" fmla="*/ 13950 w 6793486"/>
                <a:gd name="connsiteY1" fmla="*/ 1004403 h 1282508"/>
                <a:gd name="connsiteX2" fmla="*/ 81250 w 6793486"/>
                <a:gd name="connsiteY2" fmla="*/ 1050116 h 1282508"/>
                <a:gd name="connsiteX3" fmla="*/ 163788 w 6793486"/>
                <a:gd name="connsiteY3" fmla="*/ 1084401 h 1282508"/>
                <a:gd name="connsiteX4" fmla="*/ 251405 w 6793486"/>
                <a:gd name="connsiteY4" fmla="*/ 1105987 h 1282508"/>
                <a:gd name="connsiteX5" fmla="*/ 331403 w 6793486"/>
                <a:gd name="connsiteY5" fmla="*/ 1113606 h 1282508"/>
                <a:gd name="connsiteX6" fmla="*/ 523144 w 6793486"/>
                <a:gd name="connsiteY6" fmla="*/ 1070433 h 1282508"/>
                <a:gd name="connsiteX7" fmla="*/ 586635 w 6793486"/>
                <a:gd name="connsiteY7" fmla="*/ 945991 h 1282508"/>
                <a:gd name="connsiteX8" fmla="*/ 565048 w 6793486"/>
                <a:gd name="connsiteY8" fmla="*/ 869803 h 1282508"/>
                <a:gd name="connsiteX9" fmla="*/ 506637 w 6793486"/>
                <a:gd name="connsiteY9" fmla="*/ 811391 h 1282508"/>
                <a:gd name="connsiteX10" fmla="*/ 417750 w 6793486"/>
                <a:gd name="connsiteY10" fmla="*/ 760599 h 1282508"/>
                <a:gd name="connsiteX11" fmla="*/ 308546 w 6793486"/>
                <a:gd name="connsiteY11" fmla="*/ 709807 h 1282508"/>
                <a:gd name="connsiteX12" fmla="*/ 191724 w 6793486"/>
                <a:gd name="connsiteY12" fmla="*/ 642507 h 1282508"/>
                <a:gd name="connsiteX13" fmla="*/ 97758 w 6793486"/>
                <a:gd name="connsiteY13" fmla="*/ 566318 h 1282508"/>
                <a:gd name="connsiteX14" fmla="*/ 35537 w 6793486"/>
                <a:gd name="connsiteY14" fmla="*/ 472352 h 1282508"/>
                <a:gd name="connsiteX15" fmla="*/ 12680 w 6793486"/>
                <a:gd name="connsiteY15" fmla="*/ 350450 h 1282508"/>
                <a:gd name="connsiteX16" fmla="*/ 52045 w 6793486"/>
                <a:gd name="connsiteY16" fmla="*/ 200612 h 1282508"/>
                <a:gd name="connsiteX17" fmla="*/ 154899 w 6793486"/>
                <a:gd name="connsiteY17" fmla="*/ 95218 h 1282508"/>
                <a:gd name="connsiteX18" fmla="*/ 299658 w 6793486"/>
                <a:gd name="connsiteY18" fmla="*/ 32997 h 1282508"/>
                <a:gd name="connsiteX19" fmla="*/ 466003 w 6793486"/>
                <a:gd name="connsiteY19" fmla="*/ 12680 h 1282508"/>
                <a:gd name="connsiteX20" fmla="*/ 746631 w 6793486"/>
                <a:gd name="connsiteY20" fmla="*/ 55854 h 1282508"/>
                <a:gd name="connsiteX21" fmla="*/ 746631 w 6793486"/>
                <a:gd name="connsiteY21" fmla="*/ 256484 h 1282508"/>
                <a:gd name="connsiteX22" fmla="*/ 477431 w 6793486"/>
                <a:gd name="connsiteY22" fmla="*/ 181565 h 1282508"/>
                <a:gd name="connsiteX23" fmla="*/ 387275 w 6793486"/>
                <a:gd name="connsiteY23" fmla="*/ 190454 h 1282508"/>
                <a:gd name="connsiteX24" fmla="*/ 307277 w 6793486"/>
                <a:gd name="connsiteY24" fmla="*/ 218390 h 1282508"/>
                <a:gd name="connsiteX25" fmla="*/ 250135 w 6793486"/>
                <a:gd name="connsiteY25" fmla="*/ 269182 h 1282508"/>
                <a:gd name="connsiteX26" fmla="*/ 227278 w 6793486"/>
                <a:gd name="connsiteY26" fmla="*/ 344101 h 1282508"/>
                <a:gd name="connsiteX27" fmla="*/ 243786 w 6793486"/>
                <a:gd name="connsiteY27" fmla="*/ 415210 h 1282508"/>
                <a:gd name="connsiteX28" fmla="*/ 293309 w 6793486"/>
                <a:gd name="connsiteY28" fmla="*/ 469812 h 1282508"/>
                <a:gd name="connsiteX29" fmla="*/ 373307 w 6793486"/>
                <a:gd name="connsiteY29" fmla="*/ 518065 h 1282508"/>
                <a:gd name="connsiteX30" fmla="*/ 483780 w 6793486"/>
                <a:gd name="connsiteY30" fmla="*/ 568857 h 1282508"/>
                <a:gd name="connsiteX31" fmla="*/ 604412 w 6793486"/>
                <a:gd name="connsiteY31" fmla="*/ 638697 h 1282508"/>
                <a:gd name="connsiteX32" fmla="*/ 704727 w 6793486"/>
                <a:gd name="connsiteY32" fmla="*/ 719965 h 1282508"/>
                <a:gd name="connsiteX33" fmla="*/ 773297 w 6793486"/>
                <a:gd name="connsiteY33" fmla="*/ 819010 h 1282508"/>
                <a:gd name="connsiteX34" fmla="*/ 798693 w 6793486"/>
                <a:gd name="connsiteY34" fmla="*/ 942182 h 1282508"/>
                <a:gd name="connsiteX35" fmla="*/ 760599 w 6793486"/>
                <a:gd name="connsiteY35" fmla="*/ 1099638 h 1282508"/>
                <a:gd name="connsiteX36" fmla="*/ 659014 w 6793486"/>
                <a:gd name="connsiteY36" fmla="*/ 1203763 h 1282508"/>
                <a:gd name="connsiteX37" fmla="*/ 511716 w 6793486"/>
                <a:gd name="connsiteY37" fmla="*/ 1262174 h 1282508"/>
                <a:gd name="connsiteX38" fmla="*/ 336482 w 6793486"/>
                <a:gd name="connsiteY38" fmla="*/ 1279951 h 1282508"/>
                <a:gd name="connsiteX39" fmla="*/ 260294 w 6793486"/>
                <a:gd name="connsiteY39" fmla="*/ 1274872 h 1282508"/>
                <a:gd name="connsiteX40" fmla="*/ 168867 w 6793486"/>
                <a:gd name="connsiteY40" fmla="*/ 1260904 h 1282508"/>
                <a:gd name="connsiteX41" fmla="*/ 79980 w 6793486"/>
                <a:gd name="connsiteY41" fmla="*/ 1239318 h 1282508"/>
                <a:gd name="connsiteX42" fmla="*/ 13950 w 6793486"/>
                <a:gd name="connsiteY42" fmla="*/ 1213921 h 1282508"/>
                <a:gd name="connsiteX43" fmla="*/ 1968189 w 6793486"/>
                <a:gd name="connsiteY43" fmla="*/ 765678 h 1282508"/>
                <a:gd name="connsiteX44" fmla="*/ 1479312 w 6793486"/>
                <a:gd name="connsiteY44" fmla="*/ 1282491 h 1282508"/>
                <a:gd name="connsiteX45" fmla="*/ 1010752 w 6793486"/>
                <a:gd name="connsiteY45" fmla="*/ 785995 h 1282508"/>
                <a:gd name="connsiteX46" fmla="*/ 1010752 w 6793486"/>
                <a:gd name="connsiteY46" fmla="*/ 35537 h 1282508"/>
                <a:gd name="connsiteX47" fmla="*/ 1213921 w 6793486"/>
                <a:gd name="connsiteY47" fmla="*/ 35537 h 1282508"/>
                <a:gd name="connsiteX48" fmla="*/ 1213921 w 6793486"/>
                <a:gd name="connsiteY48" fmla="*/ 744091 h 1282508"/>
                <a:gd name="connsiteX49" fmla="*/ 1494549 w 6793486"/>
                <a:gd name="connsiteY49" fmla="*/ 1104718 h 1282508"/>
                <a:gd name="connsiteX50" fmla="*/ 1765019 w 6793486"/>
                <a:gd name="connsiteY50" fmla="*/ 756789 h 1282508"/>
                <a:gd name="connsiteX51" fmla="*/ 1765019 w 6793486"/>
                <a:gd name="connsiteY51" fmla="*/ 35537 h 1282508"/>
                <a:gd name="connsiteX52" fmla="*/ 1968189 w 6793486"/>
                <a:gd name="connsiteY52" fmla="*/ 35537 h 1282508"/>
                <a:gd name="connsiteX53" fmla="*/ 1968189 w 6793486"/>
                <a:gd name="connsiteY53" fmla="*/ 765678 h 1282508"/>
                <a:gd name="connsiteX54" fmla="*/ 3573229 w 6793486"/>
                <a:gd name="connsiteY54" fmla="*/ 1262174 h 1282508"/>
                <a:gd name="connsiteX55" fmla="*/ 3371330 w 6793486"/>
                <a:gd name="connsiteY55" fmla="*/ 1262174 h 1282508"/>
                <a:gd name="connsiteX56" fmla="*/ 3371330 w 6793486"/>
                <a:gd name="connsiteY56" fmla="*/ 468542 h 1282508"/>
                <a:gd name="connsiteX57" fmla="*/ 3382758 w 6793486"/>
                <a:gd name="connsiteY57" fmla="*/ 229818 h 1282508"/>
                <a:gd name="connsiteX58" fmla="*/ 3378948 w 6793486"/>
                <a:gd name="connsiteY58" fmla="*/ 229818 h 1282508"/>
                <a:gd name="connsiteX59" fmla="*/ 3345933 w 6793486"/>
                <a:gd name="connsiteY59" fmla="*/ 345371 h 1282508"/>
                <a:gd name="connsiteX60" fmla="*/ 2980228 w 6793486"/>
                <a:gd name="connsiteY60" fmla="*/ 1262174 h 1282508"/>
                <a:gd name="connsiteX61" fmla="*/ 2839279 w 6793486"/>
                <a:gd name="connsiteY61" fmla="*/ 1262174 h 1282508"/>
                <a:gd name="connsiteX62" fmla="*/ 2472304 w 6793486"/>
                <a:gd name="connsiteY62" fmla="*/ 351720 h 1282508"/>
                <a:gd name="connsiteX63" fmla="*/ 2439289 w 6793486"/>
                <a:gd name="connsiteY63" fmla="*/ 229818 h 1282508"/>
                <a:gd name="connsiteX64" fmla="*/ 2438019 w 6793486"/>
                <a:gd name="connsiteY64" fmla="*/ 229818 h 1282508"/>
                <a:gd name="connsiteX65" fmla="*/ 2444368 w 6793486"/>
                <a:gd name="connsiteY65" fmla="*/ 469812 h 1282508"/>
                <a:gd name="connsiteX66" fmla="*/ 2444368 w 6793486"/>
                <a:gd name="connsiteY66" fmla="*/ 1262174 h 1282508"/>
                <a:gd name="connsiteX67" fmla="*/ 2256436 w 6793486"/>
                <a:gd name="connsiteY67" fmla="*/ 1262174 h 1282508"/>
                <a:gd name="connsiteX68" fmla="*/ 2256436 w 6793486"/>
                <a:gd name="connsiteY68" fmla="*/ 35537 h 1282508"/>
                <a:gd name="connsiteX69" fmla="*/ 2543413 w 6793486"/>
                <a:gd name="connsiteY69" fmla="*/ 35537 h 1282508"/>
                <a:gd name="connsiteX70" fmla="*/ 2865945 w 6793486"/>
                <a:gd name="connsiteY70" fmla="*/ 853295 h 1282508"/>
                <a:gd name="connsiteX71" fmla="*/ 2914198 w 6793486"/>
                <a:gd name="connsiteY71" fmla="*/ 994244 h 1282508"/>
                <a:gd name="connsiteX72" fmla="*/ 2918007 w 6793486"/>
                <a:gd name="connsiteY72" fmla="*/ 994244 h 1282508"/>
                <a:gd name="connsiteX73" fmla="*/ 2968800 w 6793486"/>
                <a:gd name="connsiteY73" fmla="*/ 850755 h 1282508"/>
                <a:gd name="connsiteX74" fmla="*/ 3297681 w 6793486"/>
                <a:gd name="connsiteY74" fmla="*/ 36807 h 1282508"/>
                <a:gd name="connsiteX75" fmla="*/ 3574499 w 6793486"/>
                <a:gd name="connsiteY75" fmla="*/ 36807 h 1282508"/>
                <a:gd name="connsiteX76" fmla="*/ 3574499 w 6793486"/>
                <a:gd name="connsiteY76" fmla="*/ 1262174 h 1282508"/>
                <a:gd name="connsiteX77" fmla="*/ 5193508 w 6793486"/>
                <a:gd name="connsiteY77" fmla="*/ 1262174 h 1282508"/>
                <a:gd name="connsiteX78" fmla="*/ 4991608 w 6793486"/>
                <a:gd name="connsiteY78" fmla="*/ 1262174 h 1282508"/>
                <a:gd name="connsiteX79" fmla="*/ 4991608 w 6793486"/>
                <a:gd name="connsiteY79" fmla="*/ 468542 h 1282508"/>
                <a:gd name="connsiteX80" fmla="*/ 5003036 w 6793486"/>
                <a:gd name="connsiteY80" fmla="*/ 229818 h 1282508"/>
                <a:gd name="connsiteX81" fmla="*/ 4999227 w 6793486"/>
                <a:gd name="connsiteY81" fmla="*/ 229818 h 1282508"/>
                <a:gd name="connsiteX82" fmla="*/ 4966212 w 6793486"/>
                <a:gd name="connsiteY82" fmla="*/ 345371 h 1282508"/>
                <a:gd name="connsiteX83" fmla="*/ 4600506 w 6793486"/>
                <a:gd name="connsiteY83" fmla="*/ 1262174 h 1282508"/>
                <a:gd name="connsiteX84" fmla="*/ 4459557 w 6793486"/>
                <a:gd name="connsiteY84" fmla="*/ 1262174 h 1282508"/>
                <a:gd name="connsiteX85" fmla="*/ 4092582 w 6793486"/>
                <a:gd name="connsiteY85" fmla="*/ 351720 h 1282508"/>
                <a:gd name="connsiteX86" fmla="*/ 4059567 w 6793486"/>
                <a:gd name="connsiteY86" fmla="*/ 229818 h 1282508"/>
                <a:gd name="connsiteX87" fmla="*/ 4055757 w 6793486"/>
                <a:gd name="connsiteY87" fmla="*/ 229818 h 1282508"/>
                <a:gd name="connsiteX88" fmla="*/ 4062106 w 6793486"/>
                <a:gd name="connsiteY88" fmla="*/ 469812 h 1282508"/>
                <a:gd name="connsiteX89" fmla="*/ 4062106 w 6793486"/>
                <a:gd name="connsiteY89" fmla="*/ 1262174 h 1282508"/>
                <a:gd name="connsiteX90" fmla="*/ 3874175 w 6793486"/>
                <a:gd name="connsiteY90" fmla="*/ 1262174 h 1282508"/>
                <a:gd name="connsiteX91" fmla="*/ 3874175 w 6793486"/>
                <a:gd name="connsiteY91" fmla="*/ 35537 h 1282508"/>
                <a:gd name="connsiteX92" fmla="*/ 4161152 w 6793486"/>
                <a:gd name="connsiteY92" fmla="*/ 35537 h 1282508"/>
                <a:gd name="connsiteX93" fmla="*/ 4483684 w 6793486"/>
                <a:gd name="connsiteY93" fmla="*/ 853295 h 1282508"/>
                <a:gd name="connsiteX94" fmla="*/ 4531936 w 6793486"/>
                <a:gd name="connsiteY94" fmla="*/ 994244 h 1282508"/>
                <a:gd name="connsiteX95" fmla="*/ 4535746 w 6793486"/>
                <a:gd name="connsiteY95" fmla="*/ 994244 h 1282508"/>
                <a:gd name="connsiteX96" fmla="*/ 4586538 w 6793486"/>
                <a:gd name="connsiteY96" fmla="*/ 850755 h 1282508"/>
                <a:gd name="connsiteX97" fmla="*/ 4915419 w 6793486"/>
                <a:gd name="connsiteY97" fmla="*/ 36807 h 1282508"/>
                <a:gd name="connsiteX98" fmla="*/ 5193508 w 6793486"/>
                <a:gd name="connsiteY98" fmla="*/ 36807 h 1282508"/>
                <a:gd name="connsiteX99" fmla="*/ 5193508 w 6793486"/>
                <a:gd name="connsiteY99" fmla="*/ 1262174 h 1282508"/>
                <a:gd name="connsiteX100" fmla="*/ 5703972 w 6793486"/>
                <a:gd name="connsiteY100" fmla="*/ 1262174 h 1282508"/>
                <a:gd name="connsiteX101" fmla="*/ 5494453 w 6793486"/>
                <a:gd name="connsiteY101" fmla="*/ 1262174 h 1282508"/>
                <a:gd name="connsiteX102" fmla="*/ 5494453 w 6793486"/>
                <a:gd name="connsiteY102" fmla="*/ 35537 h 1282508"/>
                <a:gd name="connsiteX103" fmla="*/ 5703972 w 6793486"/>
                <a:gd name="connsiteY103" fmla="*/ 35537 h 1282508"/>
                <a:gd name="connsiteX104" fmla="*/ 5703972 w 6793486"/>
                <a:gd name="connsiteY104" fmla="*/ 1262174 h 1282508"/>
                <a:gd name="connsiteX105" fmla="*/ 6793469 w 6793486"/>
                <a:gd name="connsiteY105" fmla="*/ 208231 h 1282508"/>
                <a:gd name="connsiteX106" fmla="*/ 6440462 w 6793486"/>
                <a:gd name="connsiteY106" fmla="*/ 208231 h 1282508"/>
                <a:gd name="connsiteX107" fmla="*/ 6440462 w 6793486"/>
                <a:gd name="connsiteY107" fmla="*/ 1262174 h 1282508"/>
                <a:gd name="connsiteX108" fmla="*/ 6237292 w 6793486"/>
                <a:gd name="connsiteY108" fmla="*/ 1262174 h 1282508"/>
                <a:gd name="connsiteX109" fmla="*/ 6237292 w 6793486"/>
                <a:gd name="connsiteY109" fmla="*/ 208231 h 1282508"/>
                <a:gd name="connsiteX110" fmla="*/ 5885555 w 6793486"/>
                <a:gd name="connsiteY110" fmla="*/ 208231 h 1282508"/>
                <a:gd name="connsiteX111" fmla="*/ 5885555 w 6793486"/>
                <a:gd name="connsiteY111" fmla="*/ 35537 h 1282508"/>
                <a:gd name="connsiteX112" fmla="*/ 6793469 w 6793486"/>
                <a:gd name="connsiteY112" fmla="*/ 35537 h 1282508"/>
                <a:gd name="connsiteX113" fmla="*/ 6793469 w 6793486"/>
                <a:gd name="connsiteY113" fmla="*/ 208231 h 128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793486" h="1282508">
                  <a:moveTo>
                    <a:pt x="13950" y="1213921"/>
                  </a:moveTo>
                  <a:lnTo>
                    <a:pt x="13950" y="1004403"/>
                  </a:lnTo>
                  <a:cubicBezTo>
                    <a:pt x="32997" y="1020910"/>
                    <a:pt x="54584" y="1037418"/>
                    <a:pt x="81250" y="1050116"/>
                  </a:cubicBezTo>
                  <a:cubicBezTo>
                    <a:pt x="106646" y="1064084"/>
                    <a:pt x="134582" y="1075512"/>
                    <a:pt x="163788" y="1084401"/>
                  </a:cubicBezTo>
                  <a:cubicBezTo>
                    <a:pt x="192994" y="1093289"/>
                    <a:pt x="222199" y="1100908"/>
                    <a:pt x="251405" y="1105987"/>
                  </a:cubicBezTo>
                  <a:cubicBezTo>
                    <a:pt x="280611" y="1111067"/>
                    <a:pt x="307277" y="1113606"/>
                    <a:pt x="331403" y="1113606"/>
                  </a:cubicBezTo>
                  <a:cubicBezTo>
                    <a:pt x="416480" y="1113606"/>
                    <a:pt x="481241" y="1099638"/>
                    <a:pt x="523144" y="1070433"/>
                  </a:cubicBezTo>
                  <a:cubicBezTo>
                    <a:pt x="565048" y="1042497"/>
                    <a:pt x="586635" y="1000593"/>
                    <a:pt x="586635" y="945991"/>
                  </a:cubicBezTo>
                  <a:cubicBezTo>
                    <a:pt x="586635" y="916786"/>
                    <a:pt x="579016" y="891389"/>
                    <a:pt x="565048" y="869803"/>
                  </a:cubicBezTo>
                  <a:cubicBezTo>
                    <a:pt x="551080" y="848216"/>
                    <a:pt x="532033" y="829169"/>
                    <a:pt x="506637" y="811391"/>
                  </a:cubicBezTo>
                  <a:cubicBezTo>
                    <a:pt x="481241" y="793614"/>
                    <a:pt x="452035" y="777107"/>
                    <a:pt x="417750" y="760599"/>
                  </a:cubicBezTo>
                  <a:cubicBezTo>
                    <a:pt x="383465" y="744091"/>
                    <a:pt x="347910" y="727584"/>
                    <a:pt x="308546" y="709807"/>
                  </a:cubicBezTo>
                  <a:cubicBezTo>
                    <a:pt x="266643" y="686950"/>
                    <a:pt x="228548" y="665363"/>
                    <a:pt x="191724" y="642507"/>
                  </a:cubicBezTo>
                  <a:cubicBezTo>
                    <a:pt x="156169" y="619650"/>
                    <a:pt x="124424" y="594254"/>
                    <a:pt x="97758" y="566318"/>
                  </a:cubicBezTo>
                  <a:cubicBezTo>
                    <a:pt x="71092" y="538382"/>
                    <a:pt x="50775" y="507907"/>
                    <a:pt x="35537" y="472352"/>
                  </a:cubicBezTo>
                  <a:cubicBezTo>
                    <a:pt x="20299" y="438067"/>
                    <a:pt x="12680" y="396163"/>
                    <a:pt x="12680" y="350450"/>
                  </a:cubicBezTo>
                  <a:cubicBezTo>
                    <a:pt x="12680" y="293309"/>
                    <a:pt x="25379" y="242516"/>
                    <a:pt x="52045" y="200612"/>
                  </a:cubicBezTo>
                  <a:cubicBezTo>
                    <a:pt x="77441" y="158709"/>
                    <a:pt x="111726" y="123154"/>
                    <a:pt x="154899" y="95218"/>
                  </a:cubicBezTo>
                  <a:cubicBezTo>
                    <a:pt x="196803" y="67282"/>
                    <a:pt x="246326" y="46965"/>
                    <a:pt x="299658" y="32997"/>
                  </a:cubicBezTo>
                  <a:cubicBezTo>
                    <a:pt x="354260" y="19030"/>
                    <a:pt x="408861" y="12680"/>
                    <a:pt x="466003" y="12680"/>
                  </a:cubicBezTo>
                  <a:cubicBezTo>
                    <a:pt x="594254" y="12680"/>
                    <a:pt x="688220" y="26648"/>
                    <a:pt x="746631" y="55854"/>
                  </a:cubicBezTo>
                  <a:lnTo>
                    <a:pt x="746631" y="256484"/>
                  </a:lnTo>
                  <a:cubicBezTo>
                    <a:pt x="676791" y="205692"/>
                    <a:pt x="587905" y="181565"/>
                    <a:pt x="477431" y="181565"/>
                  </a:cubicBezTo>
                  <a:cubicBezTo>
                    <a:pt x="446956" y="181565"/>
                    <a:pt x="416480" y="184105"/>
                    <a:pt x="387275" y="190454"/>
                  </a:cubicBezTo>
                  <a:cubicBezTo>
                    <a:pt x="356799" y="195533"/>
                    <a:pt x="330133" y="205692"/>
                    <a:pt x="307277" y="218390"/>
                  </a:cubicBezTo>
                  <a:cubicBezTo>
                    <a:pt x="283150" y="231088"/>
                    <a:pt x="264103" y="248865"/>
                    <a:pt x="250135" y="269182"/>
                  </a:cubicBezTo>
                  <a:cubicBezTo>
                    <a:pt x="234897" y="289499"/>
                    <a:pt x="227278" y="314895"/>
                    <a:pt x="227278" y="344101"/>
                  </a:cubicBezTo>
                  <a:cubicBezTo>
                    <a:pt x="227278" y="372037"/>
                    <a:pt x="232358" y="394893"/>
                    <a:pt x="243786" y="415210"/>
                  </a:cubicBezTo>
                  <a:cubicBezTo>
                    <a:pt x="255214" y="435527"/>
                    <a:pt x="271722" y="453305"/>
                    <a:pt x="293309" y="469812"/>
                  </a:cubicBezTo>
                  <a:cubicBezTo>
                    <a:pt x="314895" y="486320"/>
                    <a:pt x="341561" y="502827"/>
                    <a:pt x="373307" y="518065"/>
                  </a:cubicBezTo>
                  <a:cubicBezTo>
                    <a:pt x="405052" y="533303"/>
                    <a:pt x="441876" y="551080"/>
                    <a:pt x="483780" y="568857"/>
                  </a:cubicBezTo>
                  <a:cubicBezTo>
                    <a:pt x="526954" y="591714"/>
                    <a:pt x="566318" y="614571"/>
                    <a:pt x="604412" y="638697"/>
                  </a:cubicBezTo>
                  <a:cubicBezTo>
                    <a:pt x="642507" y="662824"/>
                    <a:pt x="675522" y="690759"/>
                    <a:pt x="704727" y="719965"/>
                  </a:cubicBezTo>
                  <a:cubicBezTo>
                    <a:pt x="733933" y="749171"/>
                    <a:pt x="756789" y="782186"/>
                    <a:pt x="773297" y="819010"/>
                  </a:cubicBezTo>
                  <a:cubicBezTo>
                    <a:pt x="789805" y="855835"/>
                    <a:pt x="798693" y="896469"/>
                    <a:pt x="798693" y="942182"/>
                  </a:cubicBezTo>
                  <a:cubicBezTo>
                    <a:pt x="798693" y="1004403"/>
                    <a:pt x="785995" y="1056465"/>
                    <a:pt x="760599" y="1099638"/>
                  </a:cubicBezTo>
                  <a:cubicBezTo>
                    <a:pt x="735203" y="1142812"/>
                    <a:pt x="702188" y="1177097"/>
                    <a:pt x="659014" y="1203763"/>
                  </a:cubicBezTo>
                  <a:cubicBezTo>
                    <a:pt x="617110" y="1230429"/>
                    <a:pt x="567588" y="1249476"/>
                    <a:pt x="511716" y="1262174"/>
                  </a:cubicBezTo>
                  <a:cubicBezTo>
                    <a:pt x="455844" y="1273602"/>
                    <a:pt x="397433" y="1279951"/>
                    <a:pt x="336482" y="1279951"/>
                  </a:cubicBezTo>
                  <a:cubicBezTo>
                    <a:pt x="316165" y="1279951"/>
                    <a:pt x="290769" y="1278682"/>
                    <a:pt x="260294" y="1274872"/>
                  </a:cubicBezTo>
                  <a:cubicBezTo>
                    <a:pt x="229818" y="1272333"/>
                    <a:pt x="199343" y="1267253"/>
                    <a:pt x="168867" y="1260904"/>
                  </a:cubicBezTo>
                  <a:cubicBezTo>
                    <a:pt x="137122" y="1254555"/>
                    <a:pt x="107916" y="1248206"/>
                    <a:pt x="79980" y="1239318"/>
                  </a:cubicBezTo>
                  <a:cubicBezTo>
                    <a:pt x="53314" y="1234238"/>
                    <a:pt x="30458" y="1224080"/>
                    <a:pt x="13950" y="1213921"/>
                  </a:cubicBezTo>
                  <a:close/>
                  <a:moveTo>
                    <a:pt x="1968189" y="765678"/>
                  </a:moveTo>
                  <a:cubicBezTo>
                    <a:pt x="1968189" y="1109797"/>
                    <a:pt x="1805653" y="1282491"/>
                    <a:pt x="1479312" y="1282491"/>
                  </a:cubicBezTo>
                  <a:cubicBezTo>
                    <a:pt x="1166938" y="1282491"/>
                    <a:pt x="1010752" y="1117416"/>
                    <a:pt x="1010752" y="785995"/>
                  </a:cubicBezTo>
                  <a:lnTo>
                    <a:pt x="1010752" y="35537"/>
                  </a:lnTo>
                  <a:lnTo>
                    <a:pt x="1213921" y="35537"/>
                  </a:lnTo>
                  <a:lnTo>
                    <a:pt x="1213921" y="744091"/>
                  </a:lnTo>
                  <a:cubicBezTo>
                    <a:pt x="1213921" y="985355"/>
                    <a:pt x="1307887" y="1104718"/>
                    <a:pt x="1494549" y="1104718"/>
                  </a:cubicBezTo>
                  <a:cubicBezTo>
                    <a:pt x="1674862" y="1104718"/>
                    <a:pt x="1765019" y="989165"/>
                    <a:pt x="1765019" y="756789"/>
                  </a:cubicBezTo>
                  <a:lnTo>
                    <a:pt x="1765019" y="35537"/>
                  </a:lnTo>
                  <a:lnTo>
                    <a:pt x="1968189" y="35537"/>
                  </a:lnTo>
                  <a:lnTo>
                    <a:pt x="1968189" y="765678"/>
                  </a:lnTo>
                  <a:close/>
                  <a:moveTo>
                    <a:pt x="3573229" y="1262174"/>
                  </a:moveTo>
                  <a:lnTo>
                    <a:pt x="3371330" y="1262174"/>
                  </a:lnTo>
                  <a:lnTo>
                    <a:pt x="3371330" y="468542"/>
                  </a:lnTo>
                  <a:cubicBezTo>
                    <a:pt x="3371330" y="403782"/>
                    <a:pt x="3375139" y="323784"/>
                    <a:pt x="3382758" y="229818"/>
                  </a:cubicBezTo>
                  <a:lnTo>
                    <a:pt x="3378948" y="229818"/>
                  </a:lnTo>
                  <a:cubicBezTo>
                    <a:pt x="3366250" y="283150"/>
                    <a:pt x="3354822" y="322514"/>
                    <a:pt x="3345933" y="345371"/>
                  </a:cubicBezTo>
                  <a:lnTo>
                    <a:pt x="2980228" y="1262174"/>
                  </a:lnTo>
                  <a:lnTo>
                    <a:pt x="2839279" y="1262174"/>
                  </a:lnTo>
                  <a:lnTo>
                    <a:pt x="2472304" y="351720"/>
                  </a:lnTo>
                  <a:cubicBezTo>
                    <a:pt x="2462145" y="325054"/>
                    <a:pt x="2450717" y="284420"/>
                    <a:pt x="2439289" y="229818"/>
                  </a:cubicBezTo>
                  <a:lnTo>
                    <a:pt x="2438019" y="229818"/>
                  </a:lnTo>
                  <a:cubicBezTo>
                    <a:pt x="2443098" y="279341"/>
                    <a:pt x="2444368" y="359339"/>
                    <a:pt x="2444368" y="469812"/>
                  </a:cubicBezTo>
                  <a:lnTo>
                    <a:pt x="2444368" y="1262174"/>
                  </a:lnTo>
                  <a:lnTo>
                    <a:pt x="2256436" y="1262174"/>
                  </a:lnTo>
                  <a:lnTo>
                    <a:pt x="2256436" y="35537"/>
                  </a:lnTo>
                  <a:lnTo>
                    <a:pt x="2543413" y="35537"/>
                  </a:lnTo>
                  <a:lnTo>
                    <a:pt x="2865945" y="853295"/>
                  </a:lnTo>
                  <a:cubicBezTo>
                    <a:pt x="2890071" y="915516"/>
                    <a:pt x="2906579" y="962499"/>
                    <a:pt x="2914198" y="994244"/>
                  </a:cubicBezTo>
                  <a:lnTo>
                    <a:pt x="2918007" y="994244"/>
                  </a:lnTo>
                  <a:cubicBezTo>
                    <a:pt x="2939594" y="929484"/>
                    <a:pt x="2956102" y="882501"/>
                    <a:pt x="2968800" y="850755"/>
                  </a:cubicBezTo>
                  <a:lnTo>
                    <a:pt x="3297681" y="36807"/>
                  </a:lnTo>
                  <a:lnTo>
                    <a:pt x="3574499" y="36807"/>
                  </a:lnTo>
                  <a:lnTo>
                    <a:pt x="3574499" y="1262174"/>
                  </a:lnTo>
                  <a:close/>
                  <a:moveTo>
                    <a:pt x="5193508" y="1262174"/>
                  </a:moveTo>
                  <a:lnTo>
                    <a:pt x="4991608" y="1262174"/>
                  </a:lnTo>
                  <a:lnTo>
                    <a:pt x="4991608" y="468542"/>
                  </a:lnTo>
                  <a:cubicBezTo>
                    <a:pt x="4991608" y="403782"/>
                    <a:pt x="4995417" y="323784"/>
                    <a:pt x="5003036" y="229818"/>
                  </a:cubicBezTo>
                  <a:lnTo>
                    <a:pt x="4999227" y="229818"/>
                  </a:lnTo>
                  <a:cubicBezTo>
                    <a:pt x="4986529" y="283150"/>
                    <a:pt x="4975100" y="322514"/>
                    <a:pt x="4966212" y="345371"/>
                  </a:cubicBezTo>
                  <a:lnTo>
                    <a:pt x="4600506" y="1262174"/>
                  </a:lnTo>
                  <a:lnTo>
                    <a:pt x="4459557" y="1262174"/>
                  </a:lnTo>
                  <a:lnTo>
                    <a:pt x="4092582" y="351720"/>
                  </a:lnTo>
                  <a:cubicBezTo>
                    <a:pt x="4082423" y="325054"/>
                    <a:pt x="4070995" y="284420"/>
                    <a:pt x="4059567" y="229818"/>
                  </a:cubicBezTo>
                  <a:lnTo>
                    <a:pt x="4055757" y="229818"/>
                  </a:lnTo>
                  <a:cubicBezTo>
                    <a:pt x="4060836" y="279341"/>
                    <a:pt x="4062106" y="359339"/>
                    <a:pt x="4062106" y="469812"/>
                  </a:cubicBezTo>
                  <a:lnTo>
                    <a:pt x="4062106" y="1262174"/>
                  </a:lnTo>
                  <a:lnTo>
                    <a:pt x="3874175" y="1262174"/>
                  </a:lnTo>
                  <a:lnTo>
                    <a:pt x="3874175" y="35537"/>
                  </a:lnTo>
                  <a:lnTo>
                    <a:pt x="4161152" y="35537"/>
                  </a:lnTo>
                  <a:lnTo>
                    <a:pt x="4483684" y="853295"/>
                  </a:lnTo>
                  <a:cubicBezTo>
                    <a:pt x="4507810" y="915516"/>
                    <a:pt x="4524317" y="962499"/>
                    <a:pt x="4531936" y="994244"/>
                  </a:cubicBezTo>
                  <a:lnTo>
                    <a:pt x="4535746" y="994244"/>
                  </a:lnTo>
                  <a:cubicBezTo>
                    <a:pt x="4557333" y="929484"/>
                    <a:pt x="4573840" y="882501"/>
                    <a:pt x="4586538" y="850755"/>
                  </a:cubicBezTo>
                  <a:lnTo>
                    <a:pt x="4915419" y="36807"/>
                  </a:lnTo>
                  <a:lnTo>
                    <a:pt x="5193508" y="36807"/>
                  </a:lnTo>
                  <a:lnTo>
                    <a:pt x="5193508" y="1262174"/>
                  </a:lnTo>
                  <a:close/>
                  <a:moveTo>
                    <a:pt x="5703972" y="1262174"/>
                  </a:moveTo>
                  <a:lnTo>
                    <a:pt x="5494453" y="1262174"/>
                  </a:lnTo>
                  <a:lnTo>
                    <a:pt x="5494453" y="35537"/>
                  </a:lnTo>
                  <a:lnTo>
                    <a:pt x="5703972" y="35537"/>
                  </a:lnTo>
                  <a:lnTo>
                    <a:pt x="5703972" y="1262174"/>
                  </a:lnTo>
                  <a:close/>
                  <a:moveTo>
                    <a:pt x="6793469" y="208231"/>
                  </a:moveTo>
                  <a:lnTo>
                    <a:pt x="6440462" y="208231"/>
                  </a:lnTo>
                  <a:lnTo>
                    <a:pt x="6440462" y="1262174"/>
                  </a:lnTo>
                  <a:lnTo>
                    <a:pt x="6237292" y="1262174"/>
                  </a:lnTo>
                  <a:lnTo>
                    <a:pt x="6237292" y="208231"/>
                  </a:lnTo>
                  <a:lnTo>
                    <a:pt x="5885555" y="208231"/>
                  </a:lnTo>
                  <a:lnTo>
                    <a:pt x="5885555" y="35537"/>
                  </a:lnTo>
                  <a:lnTo>
                    <a:pt x="6793469" y="35537"/>
                  </a:lnTo>
                  <a:lnTo>
                    <a:pt x="6793469" y="208231"/>
                  </a:lnTo>
                  <a:close/>
                </a:path>
              </a:pathLst>
            </a:custGeom>
            <a:solidFill>
              <a:srgbClr val="0078D4"/>
            </a:solidFill>
            <a:ln w="12682"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9582BCBD-B359-4144-A48E-975CE3CE8C6E}"/>
                </a:ext>
              </a:extLst>
            </p:cNvPr>
            <p:cNvSpPr/>
            <p:nvPr/>
          </p:nvSpPr>
          <p:spPr>
            <a:xfrm>
              <a:off x="2681851" y="2426667"/>
              <a:ext cx="596811" cy="469830"/>
            </a:xfrm>
            <a:custGeom>
              <a:avLst/>
              <a:gdLst>
                <a:gd name="connsiteX0" fmla="*/ 455227 w 596810"/>
                <a:gd name="connsiteY0" fmla="*/ 471735 h 469829"/>
                <a:gd name="connsiteX1" fmla="*/ 410784 w 596810"/>
                <a:gd name="connsiteY1" fmla="*/ 471735 h 469829"/>
                <a:gd name="connsiteX2" fmla="*/ 311738 w 596810"/>
                <a:gd name="connsiteY2" fmla="*/ 128886 h 469829"/>
                <a:gd name="connsiteX3" fmla="*/ 306659 w 596810"/>
                <a:gd name="connsiteY3" fmla="*/ 104759 h 469829"/>
                <a:gd name="connsiteX4" fmla="*/ 304120 w 596810"/>
                <a:gd name="connsiteY4" fmla="*/ 83173 h 469829"/>
                <a:gd name="connsiteX5" fmla="*/ 301580 w 596810"/>
                <a:gd name="connsiteY5" fmla="*/ 83173 h 469829"/>
                <a:gd name="connsiteX6" fmla="*/ 292691 w 596810"/>
                <a:gd name="connsiteY6" fmla="*/ 127616 h 469829"/>
                <a:gd name="connsiteX7" fmla="*/ 189837 w 596810"/>
                <a:gd name="connsiteY7" fmla="*/ 470465 h 469829"/>
                <a:gd name="connsiteX8" fmla="*/ 145393 w 596810"/>
                <a:gd name="connsiteY8" fmla="*/ 470465 h 469829"/>
                <a:gd name="connsiteX9" fmla="*/ 9524 w 596810"/>
                <a:gd name="connsiteY9" fmla="*/ 9524 h 469829"/>
                <a:gd name="connsiteX10" fmla="*/ 57776 w 596810"/>
                <a:gd name="connsiteY10" fmla="*/ 9524 h 469829"/>
                <a:gd name="connsiteX11" fmla="*/ 159361 w 596810"/>
                <a:gd name="connsiteY11" fmla="*/ 372689 h 469829"/>
                <a:gd name="connsiteX12" fmla="*/ 164440 w 596810"/>
                <a:gd name="connsiteY12" fmla="*/ 395546 h 469829"/>
                <a:gd name="connsiteX13" fmla="*/ 168250 w 596810"/>
                <a:gd name="connsiteY13" fmla="*/ 415863 h 469829"/>
                <a:gd name="connsiteX14" fmla="*/ 169520 w 596810"/>
                <a:gd name="connsiteY14" fmla="*/ 415863 h 469829"/>
                <a:gd name="connsiteX15" fmla="*/ 179678 w 596810"/>
                <a:gd name="connsiteY15" fmla="*/ 372689 h 469829"/>
                <a:gd name="connsiteX16" fmla="*/ 287612 w 596810"/>
                <a:gd name="connsiteY16" fmla="*/ 9524 h 469829"/>
                <a:gd name="connsiteX17" fmla="*/ 321897 w 596810"/>
                <a:gd name="connsiteY17" fmla="*/ 9524 h 469829"/>
                <a:gd name="connsiteX18" fmla="*/ 423482 w 596810"/>
                <a:gd name="connsiteY18" fmla="*/ 373959 h 469829"/>
                <a:gd name="connsiteX19" fmla="*/ 428561 w 596810"/>
                <a:gd name="connsiteY19" fmla="*/ 395546 h 469829"/>
                <a:gd name="connsiteX20" fmla="*/ 432371 w 596810"/>
                <a:gd name="connsiteY20" fmla="*/ 415863 h 469829"/>
                <a:gd name="connsiteX21" fmla="*/ 433640 w 596810"/>
                <a:gd name="connsiteY21" fmla="*/ 415863 h 469829"/>
                <a:gd name="connsiteX22" fmla="*/ 436180 w 596810"/>
                <a:gd name="connsiteY22" fmla="*/ 401895 h 469829"/>
                <a:gd name="connsiteX23" fmla="*/ 441259 w 596810"/>
                <a:gd name="connsiteY23" fmla="*/ 384118 h 469829"/>
                <a:gd name="connsiteX24" fmla="*/ 542844 w 596810"/>
                <a:gd name="connsiteY24" fmla="*/ 10793 h 469829"/>
                <a:gd name="connsiteX25" fmla="*/ 589827 w 596810"/>
                <a:gd name="connsiteY25" fmla="*/ 10793 h 469829"/>
                <a:gd name="connsiteX26" fmla="*/ 455227 w 596810"/>
                <a:gd name="connsiteY26" fmla="*/ 471735 h 46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810" h="469829">
                  <a:moveTo>
                    <a:pt x="455227" y="471735"/>
                  </a:moveTo>
                  <a:lnTo>
                    <a:pt x="410784" y="471735"/>
                  </a:lnTo>
                  <a:lnTo>
                    <a:pt x="311738" y="128886"/>
                  </a:lnTo>
                  <a:cubicBezTo>
                    <a:pt x="309199" y="121267"/>
                    <a:pt x="307929" y="112378"/>
                    <a:pt x="306659" y="104759"/>
                  </a:cubicBezTo>
                  <a:cubicBezTo>
                    <a:pt x="305389" y="97141"/>
                    <a:pt x="304120" y="89522"/>
                    <a:pt x="304120" y="83173"/>
                  </a:cubicBezTo>
                  <a:lnTo>
                    <a:pt x="301580" y="83173"/>
                  </a:lnTo>
                  <a:cubicBezTo>
                    <a:pt x="300310" y="95871"/>
                    <a:pt x="297771" y="111108"/>
                    <a:pt x="292691" y="127616"/>
                  </a:cubicBezTo>
                  <a:lnTo>
                    <a:pt x="189837" y="470465"/>
                  </a:lnTo>
                  <a:lnTo>
                    <a:pt x="145393" y="470465"/>
                  </a:lnTo>
                  <a:lnTo>
                    <a:pt x="9524" y="9524"/>
                  </a:lnTo>
                  <a:lnTo>
                    <a:pt x="57776" y="9524"/>
                  </a:lnTo>
                  <a:lnTo>
                    <a:pt x="159361" y="372689"/>
                  </a:lnTo>
                  <a:cubicBezTo>
                    <a:pt x="161901" y="380308"/>
                    <a:pt x="163171" y="387927"/>
                    <a:pt x="164440" y="395546"/>
                  </a:cubicBezTo>
                  <a:cubicBezTo>
                    <a:pt x="165710" y="403165"/>
                    <a:pt x="166980" y="409514"/>
                    <a:pt x="168250" y="415863"/>
                  </a:cubicBezTo>
                  <a:lnTo>
                    <a:pt x="169520" y="415863"/>
                  </a:lnTo>
                  <a:cubicBezTo>
                    <a:pt x="170790" y="405704"/>
                    <a:pt x="174599" y="391737"/>
                    <a:pt x="179678" y="372689"/>
                  </a:cubicBezTo>
                  <a:lnTo>
                    <a:pt x="287612" y="9524"/>
                  </a:lnTo>
                  <a:lnTo>
                    <a:pt x="321897" y="9524"/>
                  </a:lnTo>
                  <a:lnTo>
                    <a:pt x="423482" y="373959"/>
                  </a:lnTo>
                  <a:cubicBezTo>
                    <a:pt x="426021" y="381578"/>
                    <a:pt x="427291" y="387927"/>
                    <a:pt x="428561" y="395546"/>
                  </a:cubicBezTo>
                  <a:cubicBezTo>
                    <a:pt x="429831" y="403165"/>
                    <a:pt x="431101" y="409514"/>
                    <a:pt x="432371" y="415863"/>
                  </a:cubicBezTo>
                  <a:lnTo>
                    <a:pt x="433640" y="415863"/>
                  </a:lnTo>
                  <a:cubicBezTo>
                    <a:pt x="433640" y="412054"/>
                    <a:pt x="434910" y="406974"/>
                    <a:pt x="436180" y="401895"/>
                  </a:cubicBezTo>
                  <a:cubicBezTo>
                    <a:pt x="437450" y="396816"/>
                    <a:pt x="438720" y="390467"/>
                    <a:pt x="441259" y="384118"/>
                  </a:cubicBezTo>
                  <a:lnTo>
                    <a:pt x="542844" y="10793"/>
                  </a:lnTo>
                  <a:lnTo>
                    <a:pt x="589827" y="10793"/>
                  </a:lnTo>
                  <a:lnTo>
                    <a:pt x="455227" y="471735"/>
                  </a:ln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B9F7A76-59EA-49B6-9B42-47B0B178688E}"/>
                </a:ext>
              </a:extLst>
            </p:cNvPr>
            <p:cNvSpPr/>
            <p:nvPr/>
          </p:nvSpPr>
          <p:spPr>
            <a:xfrm>
              <a:off x="3316756" y="2416509"/>
              <a:ext cx="76189" cy="482528"/>
            </a:xfrm>
            <a:custGeom>
              <a:avLst/>
              <a:gdLst>
                <a:gd name="connsiteX0" fmla="*/ 38729 w 76188"/>
                <a:gd name="connsiteY0" fmla="*/ 67935 h 482528"/>
                <a:gd name="connsiteX1" fmla="*/ 18412 w 76188"/>
                <a:gd name="connsiteY1" fmla="*/ 59046 h 482528"/>
                <a:gd name="connsiteX2" fmla="*/ 9524 w 76188"/>
                <a:gd name="connsiteY2" fmla="*/ 37459 h 482528"/>
                <a:gd name="connsiteX3" fmla="*/ 18412 w 76188"/>
                <a:gd name="connsiteY3" fmla="*/ 17142 h 482528"/>
                <a:gd name="connsiteX4" fmla="*/ 38729 w 76188"/>
                <a:gd name="connsiteY4" fmla="*/ 9524 h 482528"/>
                <a:gd name="connsiteX5" fmla="*/ 51427 w 76188"/>
                <a:gd name="connsiteY5" fmla="*/ 10793 h 482528"/>
                <a:gd name="connsiteX6" fmla="*/ 60316 w 76188"/>
                <a:gd name="connsiteY6" fmla="*/ 17142 h 482528"/>
                <a:gd name="connsiteX7" fmla="*/ 66665 w 76188"/>
                <a:gd name="connsiteY7" fmla="*/ 26031 h 482528"/>
                <a:gd name="connsiteX8" fmla="*/ 69205 w 76188"/>
                <a:gd name="connsiteY8" fmla="*/ 37459 h 482528"/>
                <a:gd name="connsiteX9" fmla="*/ 66665 w 76188"/>
                <a:gd name="connsiteY9" fmla="*/ 48888 h 482528"/>
                <a:gd name="connsiteX10" fmla="*/ 60316 w 76188"/>
                <a:gd name="connsiteY10" fmla="*/ 57776 h 482528"/>
                <a:gd name="connsiteX11" fmla="*/ 51427 w 76188"/>
                <a:gd name="connsiteY11" fmla="*/ 64125 h 482528"/>
                <a:gd name="connsiteX12" fmla="*/ 38729 w 76188"/>
                <a:gd name="connsiteY12" fmla="*/ 67935 h 482528"/>
                <a:gd name="connsiteX13" fmla="*/ 18412 w 76188"/>
                <a:gd name="connsiteY13" fmla="*/ 481893 h 482528"/>
                <a:gd name="connsiteX14" fmla="*/ 18412 w 76188"/>
                <a:gd name="connsiteY14" fmla="*/ 151742 h 482528"/>
                <a:gd name="connsiteX15" fmla="*/ 60316 w 76188"/>
                <a:gd name="connsiteY15" fmla="*/ 151742 h 482528"/>
                <a:gd name="connsiteX16" fmla="*/ 60316 w 76188"/>
                <a:gd name="connsiteY16" fmla="*/ 481893 h 482528"/>
                <a:gd name="connsiteX17" fmla="*/ 18412 w 76188"/>
                <a:gd name="connsiteY17" fmla="*/ 481893 h 48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88" h="482528">
                  <a:moveTo>
                    <a:pt x="38729" y="67935"/>
                  </a:moveTo>
                  <a:cubicBezTo>
                    <a:pt x="31110" y="67935"/>
                    <a:pt x="23491" y="65395"/>
                    <a:pt x="18412" y="59046"/>
                  </a:cubicBezTo>
                  <a:cubicBezTo>
                    <a:pt x="12063" y="53967"/>
                    <a:pt x="9524" y="46348"/>
                    <a:pt x="9524" y="37459"/>
                  </a:cubicBezTo>
                  <a:cubicBezTo>
                    <a:pt x="9524" y="28571"/>
                    <a:pt x="12063" y="22222"/>
                    <a:pt x="18412" y="17142"/>
                  </a:cubicBezTo>
                  <a:cubicBezTo>
                    <a:pt x="24761" y="12063"/>
                    <a:pt x="31110" y="9524"/>
                    <a:pt x="38729" y="9524"/>
                  </a:cubicBezTo>
                  <a:cubicBezTo>
                    <a:pt x="43808" y="9524"/>
                    <a:pt x="47618" y="9524"/>
                    <a:pt x="51427" y="10793"/>
                  </a:cubicBezTo>
                  <a:cubicBezTo>
                    <a:pt x="55237" y="12063"/>
                    <a:pt x="57776" y="14603"/>
                    <a:pt x="60316" y="17142"/>
                  </a:cubicBezTo>
                  <a:cubicBezTo>
                    <a:pt x="62856" y="19682"/>
                    <a:pt x="65395" y="22222"/>
                    <a:pt x="66665" y="26031"/>
                  </a:cubicBezTo>
                  <a:cubicBezTo>
                    <a:pt x="67935" y="29841"/>
                    <a:pt x="69205" y="33650"/>
                    <a:pt x="69205" y="37459"/>
                  </a:cubicBezTo>
                  <a:cubicBezTo>
                    <a:pt x="69205" y="41269"/>
                    <a:pt x="67935" y="45078"/>
                    <a:pt x="66665" y="48888"/>
                  </a:cubicBezTo>
                  <a:cubicBezTo>
                    <a:pt x="65395" y="52697"/>
                    <a:pt x="62856" y="55237"/>
                    <a:pt x="60316" y="57776"/>
                  </a:cubicBezTo>
                  <a:cubicBezTo>
                    <a:pt x="57776" y="60316"/>
                    <a:pt x="53967" y="62856"/>
                    <a:pt x="51427" y="64125"/>
                  </a:cubicBezTo>
                  <a:cubicBezTo>
                    <a:pt x="47618" y="66665"/>
                    <a:pt x="43808" y="67935"/>
                    <a:pt x="38729" y="67935"/>
                  </a:cubicBezTo>
                  <a:close/>
                  <a:moveTo>
                    <a:pt x="18412" y="481893"/>
                  </a:moveTo>
                  <a:lnTo>
                    <a:pt x="18412" y="151742"/>
                  </a:lnTo>
                  <a:lnTo>
                    <a:pt x="60316" y="151742"/>
                  </a:lnTo>
                  <a:lnTo>
                    <a:pt x="60316" y="481893"/>
                  </a:lnTo>
                  <a:lnTo>
                    <a:pt x="18412" y="481893"/>
                  </a:lnTo>
                  <a:close/>
                </a:path>
              </a:pathLst>
            </a:custGeom>
            <a:solidFill>
              <a:srgbClr val="000000"/>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9C5B85-86C5-4502-AABE-42B24C465584}"/>
                </a:ext>
              </a:extLst>
            </p:cNvPr>
            <p:cNvSpPr/>
            <p:nvPr/>
          </p:nvSpPr>
          <p:spPr>
            <a:xfrm>
              <a:off x="3472942" y="2551109"/>
              <a:ext cx="279358" cy="355547"/>
            </a:xfrm>
            <a:custGeom>
              <a:avLst/>
              <a:gdLst>
                <a:gd name="connsiteX0" fmla="*/ 233010 w 279358"/>
                <a:gd name="connsiteY0" fmla="*/ 347293 h 355546"/>
                <a:gd name="connsiteX1" fmla="*/ 233010 w 279358"/>
                <a:gd name="connsiteY1" fmla="*/ 156822 h 355546"/>
                <a:gd name="connsiteX2" fmla="*/ 151742 w 279358"/>
                <a:gd name="connsiteY2" fmla="*/ 45078 h 355546"/>
                <a:gd name="connsiteX3" fmla="*/ 112378 w 279358"/>
                <a:gd name="connsiteY3" fmla="*/ 53967 h 355546"/>
                <a:gd name="connsiteX4" fmla="*/ 80633 w 279358"/>
                <a:gd name="connsiteY4" fmla="*/ 78093 h 355546"/>
                <a:gd name="connsiteX5" fmla="*/ 59046 w 279358"/>
                <a:gd name="connsiteY5" fmla="*/ 113648 h 355546"/>
                <a:gd name="connsiteX6" fmla="*/ 51427 w 279358"/>
                <a:gd name="connsiteY6" fmla="*/ 158091 h 355546"/>
                <a:gd name="connsiteX7" fmla="*/ 51427 w 279358"/>
                <a:gd name="connsiteY7" fmla="*/ 347293 h 355546"/>
                <a:gd name="connsiteX8" fmla="*/ 9524 w 279358"/>
                <a:gd name="connsiteY8" fmla="*/ 347293 h 355546"/>
                <a:gd name="connsiteX9" fmla="*/ 9524 w 279358"/>
                <a:gd name="connsiteY9" fmla="*/ 17142 h 355546"/>
                <a:gd name="connsiteX10" fmla="*/ 51427 w 279358"/>
                <a:gd name="connsiteY10" fmla="*/ 17142 h 355546"/>
                <a:gd name="connsiteX11" fmla="*/ 51427 w 279358"/>
                <a:gd name="connsiteY11" fmla="*/ 74284 h 355546"/>
                <a:gd name="connsiteX12" fmla="*/ 52697 w 279358"/>
                <a:gd name="connsiteY12" fmla="*/ 74284 h 355546"/>
                <a:gd name="connsiteX13" fmla="*/ 163171 w 279358"/>
                <a:gd name="connsiteY13" fmla="*/ 9524 h 355546"/>
                <a:gd name="connsiteX14" fmla="*/ 245708 w 279358"/>
                <a:gd name="connsiteY14" fmla="*/ 45078 h 355546"/>
                <a:gd name="connsiteX15" fmla="*/ 273644 w 279358"/>
                <a:gd name="connsiteY15" fmla="*/ 146663 h 355546"/>
                <a:gd name="connsiteX16" fmla="*/ 273644 w 279358"/>
                <a:gd name="connsiteY16" fmla="*/ 347293 h 355546"/>
                <a:gd name="connsiteX17" fmla="*/ 233010 w 279358"/>
                <a:gd name="connsiteY17" fmla="*/ 347293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358" h="355546">
                  <a:moveTo>
                    <a:pt x="233010" y="347293"/>
                  </a:moveTo>
                  <a:lnTo>
                    <a:pt x="233010" y="156822"/>
                  </a:lnTo>
                  <a:cubicBezTo>
                    <a:pt x="233010" y="81903"/>
                    <a:pt x="206344" y="45078"/>
                    <a:pt x="151742" y="45078"/>
                  </a:cubicBezTo>
                  <a:cubicBezTo>
                    <a:pt x="137774" y="45078"/>
                    <a:pt x="123807" y="47618"/>
                    <a:pt x="112378" y="53967"/>
                  </a:cubicBezTo>
                  <a:cubicBezTo>
                    <a:pt x="99680" y="59046"/>
                    <a:pt x="89522" y="67935"/>
                    <a:pt x="80633" y="78093"/>
                  </a:cubicBezTo>
                  <a:cubicBezTo>
                    <a:pt x="71744" y="88252"/>
                    <a:pt x="64125" y="99680"/>
                    <a:pt x="59046" y="113648"/>
                  </a:cubicBezTo>
                  <a:cubicBezTo>
                    <a:pt x="53967" y="127616"/>
                    <a:pt x="51427" y="142854"/>
                    <a:pt x="51427" y="158091"/>
                  </a:cubicBezTo>
                  <a:lnTo>
                    <a:pt x="51427" y="347293"/>
                  </a:lnTo>
                  <a:lnTo>
                    <a:pt x="9524" y="347293"/>
                  </a:lnTo>
                  <a:lnTo>
                    <a:pt x="9524" y="17142"/>
                  </a:lnTo>
                  <a:lnTo>
                    <a:pt x="51427" y="17142"/>
                  </a:lnTo>
                  <a:lnTo>
                    <a:pt x="51427" y="74284"/>
                  </a:lnTo>
                  <a:lnTo>
                    <a:pt x="52697" y="74284"/>
                  </a:lnTo>
                  <a:cubicBezTo>
                    <a:pt x="76824" y="31110"/>
                    <a:pt x="113648" y="9524"/>
                    <a:pt x="163171" y="9524"/>
                  </a:cubicBezTo>
                  <a:cubicBezTo>
                    <a:pt x="198725" y="9524"/>
                    <a:pt x="226661" y="20952"/>
                    <a:pt x="245708" y="45078"/>
                  </a:cubicBezTo>
                  <a:cubicBezTo>
                    <a:pt x="264756" y="67935"/>
                    <a:pt x="273644" y="102220"/>
                    <a:pt x="273644" y="146663"/>
                  </a:cubicBezTo>
                  <a:lnTo>
                    <a:pt x="273644" y="347293"/>
                  </a:lnTo>
                  <a:lnTo>
                    <a:pt x="233010" y="347293"/>
                  </a:ln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AE8D794-78F0-40E0-9389-4B563A1EB5C1}"/>
                </a:ext>
              </a:extLst>
            </p:cNvPr>
            <p:cNvSpPr/>
            <p:nvPr/>
          </p:nvSpPr>
          <p:spPr>
            <a:xfrm>
              <a:off x="3814522" y="2400001"/>
              <a:ext cx="304755" cy="507924"/>
            </a:xfrm>
            <a:custGeom>
              <a:avLst/>
              <a:gdLst>
                <a:gd name="connsiteX0" fmla="*/ 263486 w 304754"/>
                <a:gd name="connsiteY0" fmla="*/ 498401 h 507924"/>
                <a:gd name="connsiteX1" fmla="*/ 263486 w 304754"/>
                <a:gd name="connsiteY1" fmla="*/ 439989 h 507924"/>
                <a:gd name="connsiteX2" fmla="*/ 262216 w 304754"/>
                <a:gd name="connsiteY2" fmla="*/ 439989 h 507924"/>
                <a:gd name="connsiteX3" fmla="*/ 215233 w 304754"/>
                <a:gd name="connsiteY3" fmla="*/ 488242 h 507924"/>
                <a:gd name="connsiteX4" fmla="*/ 146663 w 304754"/>
                <a:gd name="connsiteY4" fmla="*/ 506020 h 507924"/>
                <a:gd name="connsiteX5" fmla="*/ 90791 w 304754"/>
                <a:gd name="connsiteY5" fmla="*/ 494591 h 507924"/>
                <a:gd name="connsiteX6" fmla="*/ 47618 w 304754"/>
                <a:gd name="connsiteY6" fmla="*/ 461576 h 507924"/>
                <a:gd name="connsiteX7" fmla="*/ 19682 w 304754"/>
                <a:gd name="connsiteY7" fmla="*/ 409514 h 507924"/>
                <a:gd name="connsiteX8" fmla="*/ 9524 w 304754"/>
                <a:gd name="connsiteY8" fmla="*/ 339674 h 507924"/>
                <a:gd name="connsiteX9" fmla="*/ 20952 w 304754"/>
                <a:gd name="connsiteY9" fmla="*/ 266025 h 507924"/>
                <a:gd name="connsiteX10" fmla="*/ 51427 w 304754"/>
                <a:gd name="connsiteY10" fmla="*/ 208884 h 507924"/>
                <a:gd name="connsiteX11" fmla="*/ 99680 w 304754"/>
                <a:gd name="connsiteY11" fmla="*/ 172059 h 507924"/>
                <a:gd name="connsiteX12" fmla="*/ 161901 w 304754"/>
                <a:gd name="connsiteY12" fmla="*/ 159361 h 507924"/>
                <a:gd name="connsiteX13" fmla="*/ 263486 w 304754"/>
                <a:gd name="connsiteY13" fmla="*/ 216503 h 507924"/>
                <a:gd name="connsiteX14" fmla="*/ 264756 w 304754"/>
                <a:gd name="connsiteY14" fmla="*/ 216503 h 507924"/>
                <a:gd name="connsiteX15" fmla="*/ 264756 w 304754"/>
                <a:gd name="connsiteY15" fmla="*/ 9524 h 507924"/>
                <a:gd name="connsiteX16" fmla="*/ 306659 w 304754"/>
                <a:gd name="connsiteY16" fmla="*/ 9524 h 507924"/>
                <a:gd name="connsiteX17" fmla="*/ 306659 w 304754"/>
                <a:gd name="connsiteY17" fmla="*/ 498401 h 507924"/>
                <a:gd name="connsiteX18" fmla="*/ 263486 w 304754"/>
                <a:gd name="connsiteY18" fmla="*/ 498401 h 507924"/>
                <a:gd name="connsiteX19" fmla="*/ 263486 w 304754"/>
                <a:gd name="connsiteY19" fmla="*/ 299040 h 507924"/>
                <a:gd name="connsiteX20" fmla="*/ 255867 w 304754"/>
                <a:gd name="connsiteY20" fmla="*/ 258406 h 507924"/>
                <a:gd name="connsiteX21" fmla="*/ 235550 w 304754"/>
                <a:gd name="connsiteY21" fmla="*/ 225391 h 507924"/>
                <a:gd name="connsiteX22" fmla="*/ 203805 w 304754"/>
                <a:gd name="connsiteY22" fmla="*/ 203805 h 507924"/>
                <a:gd name="connsiteX23" fmla="*/ 163171 w 304754"/>
                <a:gd name="connsiteY23" fmla="*/ 196186 h 507924"/>
                <a:gd name="connsiteX24" fmla="*/ 117457 w 304754"/>
                <a:gd name="connsiteY24" fmla="*/ 206344 h 507924"/>
                <a:gd name="connsiteX25" fmla="*/ 81903 w 304754"/>
                <a:gd name="connsiteY25" fmla="*/ 234280 h 507924"/>
                <a:gd name="connsiteX26" fmla="*/ 59046 w 304754"/>
                <a:gd name="connsiteY26" fmla="*/ 278723 h 507924"/>
                <a:gd name="connsiteX27" fmla="*/ 51427 w 304754"/>
                <a:gd name="connsiteY27" fmla="*/ 338405 h 507924"/>
                <a:gd name="connsiteX28" fmla="*/ 59046 w 304754"/>
                <a:gd name="connsiteY28" fmla="*/ 394276 h 507924"/>
                <a:gd name="connsiteX29" fmla="*/ 80633 w 304754"/>
                <a:gd name="connsiteY29" fmla="*/ 436180 h 507924"/>
                <a:gd name="connsiteX30" fmla="*/ 113648 w 304754"/>
                <a:gd name="connsiteY30" fmla="*/ 462846 h 507924"/>
                <a:gd name="connsiteX31" fmla="*/ 155552 w 304754"/>
                <a:gd name="connsiteY31" fmla="*/ 471735 h 507924"/>
                <a:gd name="connsiteX32" fmla="*/ 201265 w 304754"/>
                <a:gd name="connsiteY32" fmla="*/ 462846 h 507924"/>
                <a:gd name="connsiteX33" fmla="*/ 235550 w 304754"/>
                <a:gd name="connsiteY33" fmla="*/ 437450 h 507924"/>
                <a:gd name="connsiteX34" fmla="*/ 257137 w 304754"/>
                <a:gd name="connsiteY34" fmla="*/ 400625 h 507924"/>
                <a:gd name="connsiteX35" fmla="*/ 264756 w 304754"/>
                <a:gd name="connsiteY35" fmla="*/ 354912 h 507924"/>
                <a:gd name="connsiteX36" fmla="*/ 264756 w 304754"/>
                <a:gd name="connsiteY36" fmla="*/ 299040 h 50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754" h="507924">
                  <a:moveTo>
                    <a:pt x="263486" y="498401"/>
                  </a:moveTo>
                  <a:lnTo>
                    <a:pt x="263486" y="439989"/>
                  </a:lnTo>
                  <a:lnTo>
                    <a:pt x="262216" y="439989"/>
                  </a:lnTo>
                  <a:cubicBezTo>
                    <a:pt x="250788" y="460306"/>
                    <a:pt x="235550" y="476814"/>
                    <a:pt x="215233" y="488242"/>
                  </a:cubicBezTo>
                  <a:cubicBezTo>
                    <a:pt x="194916" y="499670"/>
                    <a:pt x="172059" y="506020"/>
                    <a:pt x="146663" y="506020"/>
                  </a:cubicBezTo>
                  <a:cubicBezTo>
                    <a:pt x="126346" y="506020"/>
                    <a:pt x="107299" y="502210"/>
                    <a:pt x="90791" y="494591"/>
                  </a:cubicBezTo>
                  <a:cubicBezTo>
                    <a:pt x="74284" y="486972"/>
                    <a:pt x="59046" y="475544"/>
                    <a:pt x="47618" y="461576"/>
                  </a:cubicBezTo>
                  <a:cubicBezTo>
                    <a:pt x="36190" y="447608"/>
                    <a:pt x="26031" y="429831"/>
                    <a:pt x="19682" y="409514"/>
                  </a:cubicBezTo>
                  <a:cubicBezTo>
                    <a:pt x="13333" y="389197"/>
                    <a:pt x="9524" y="366340"/>
                    <a:pt x="9524" y="339674"/>
                  </a:cubicBezTo>
                  <a:cubicBezTo>
                    <a:pt x="9524" y="313008"/>
                    <a:pt x="13333" y="288882"/>
                    <a:pt x="20952" y="266025"/>
                  </a:cubicBezTo>
                  <a:cubicBezTo>
                    <a:pt x="28571" y="244439"/>
                    <a:pt x="38729" y="225391"/>
                    <a:pt x="51427" y="208884"/>
                  </a:cubicBezTo>
                  <a:cubicBezTo>
                    <a:pt x="64125" y="192376"/>
                    <a:pt x="80633" y="180948"/>
                    <a:pt x="99680" y="172059"/>
                  </a:cubicBezTo>
                  <a:cubicBezTo>
                    <a:pt x="118727" y="163171"/>
                    <a:pt x="139044" y="159361"/>
                    <a:pt x="161901" y="159361"/>
                  </a:cubicBezTo>
                  <a:cubicBezTo>
                    <a:pt x="208884" y="159361"/>
                    <a:pt x="243169" y="178408"/>
                    <a:pt x="263486" y="216503"/>
                  </a:cubicBezTo>
                  <a:lnTo>
                    <a:pt x="264756" y="216503"/>
                  </a:lnTo>
                  <a:lnTo>
                    <a:pt x="264756" y="9524"/>
                  </a:lnTo>
                  <a:lnTo>
                    <a:pt x="306659" y="9524"/>
                  </a:lnTo>
                  <a:lnTo>
                    <a:pt x="306659" y="498401"/>
                  </a:lnTo>
                  <a:lnTo>
                    <a:pt x="263486" y="498401"/>
                  </a:lnTo>
                  <a:close/>
                  <a:moveTo>
                    <a:pt x="263486" y="299040"/>
                  </a:moveTo>
                  <a:cubicBezTo>
                    <a:pt x="263486" y="285072"/>
                    <a:pt x="260946" y="271105"/>
                    <a:pt x="255867" y="258406"/>
                  </a:cubicBezTo>
                  <a:cubicBezTo>
                    <a:pt x="250788" y="245708"/>
                    <a:pt x="244439" y="235550"/>
                    <a:pt x="235550" y="225391"/>
                  </a:cubicBezTo>
                  <a:cubicBezTo>
                    <a:pt x="226661" y="216503"/>
                    <a:pt x="216503" y="208884"/>
                    <a:pt x="203805" y="203805"/>
                  </a:cubicBezTo>
                  <a:cubicBezTo>
                    <a:pt x="191107" y="198725"/>
                    <a:pt x="178408" y="196186"/>
                    <a:pt x="163171" y="196186"/>
                  </a:cubicBezTo>
                  <a:cubicBezTo>
                    <a:pt x="146663" y="196186"/>
                    <a:pt x="131425" y="199995"/>
                    <a:pt x="117457" y="206344"/>
                  </a:cubicBezTo>
                  <a:cubicBezTo>
                    <a:pt x="103490" y="212693"/>
                    <a:pt x="92061" y="221582"/>
                    <a:pt x="81903" y="234280"/>
                  </a:cubicBezTo>
                  <a:cubicBezTo>
                    <a:pt x="71744" y="246978"/>
                    <a:pt x="64125" y="260946"/>
                    <a:pt x="59046" y="278723"/>
                  </a:cubicBezTo>
                  <a:cubicBezTo>
                    <a:pt x="53967" y="296501"/>
                    <a:pt x="51427" y="315548"/>
                    <a:pt x="51427" y="338405"/>
                  </a:cubicBezTo>
                  <a:cubicBezTo>
                    <a:pt x="51427" y="358722"/>
                    <a:pt x="53967" y="377769"/>
                    <a:pt x="59046" y="394276"/>
                  </a:cubicBezTo>
                  <a:cubicBezTo>
                    <a:pt x="64125" y="410784"/>
                    <a:pt x="70475" y="424752"/>
                    <a:pt x="80633" y="436180"/>
                  </a:cubicBezTo>
                  <a:cubicBezTo>
                    <a:pt x="89522" y="447608"/>
                    <a:pt x="100950" y="456497"/>
                    <a:pt x="113648" y="462846"/>
                  </a:cubicBezTo>
                  <a:cubicBezTo>
                    <a:pt x="126346" y="469195"/>
                    <a:pt x="140314" y="471735"/>
                    <a:pt x="155552" y="471735"/>
                  </a:cubicBezTo>
                  <a:cubicBezTo>
                    <a:pt x="172059" y="471735"/>
                    <a:pt x="187297" y="469195"/>
                    <a:pt x="201265" y="462846"/>
                  </a:cubicBezTo>
                  <a:cubicBezTo>
                    <a:pt x="215233" y="456497"/>
                    <a:pt x="226661" y="448878"/>
                    <a:pt x="235550" y="437450"/>
                  </a:cubicBezTo>
                  <a:cubicBezTo>
                    <a:pt x="244439" y="427291"/>
                    <a:pt x="252057" y="414593"/>
                    <a:pt x="257137" y="400625"/>
                  </a:cubicBezTo>
                  <a:cubicBezTo>
                    <a:pt x="262216" y="386657"/>
                    <a:pt x="264756" y="371420"/>
                    <a:pt x="264756" y="354912"/>
                  </a:cubicBezTo>
                  <a:lnTo>
                    <a:pt x="264756" y="299040"/>
                  </a:lnTo>
                  <a:close/>
                </a:path>
              </a:pathLst>
            </a:custGeom>
            <a:solidFill>
              <a:srgbClr val="000000"/>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9B6CB2E-7A5D-415F-987C-DE36F055711D}"/>
                </a:ext>
              </a:extLst>
            </p:cNvPr>
            <p:cNvSpPr/>
            <p:nvPr/>
          </p:nvSpPr>
          <p:spPr>
            <a:xfrm>
              <a:off x="4192925" y="2551109"/>
              <a:ext cx="330151" cy="355547"/>
            </a:xfrm>
            <a:custGeom>
              <a:avLst/>
              <a:gdLst>
                <a:gd name="connsiteX0" fmla="*/ 168250 w 330150"/>
                <a:gd name="connsiteY0" fmla="*/ 354912 h 355546"/>
                <a:gd name="connsiteX1" fmla="*/ 102220 w 330150"/>
                <a:gd name="connsiteY1" fmla="*/ 342214 h 355546"/>
                <a:gd name="connsiteX2" fmla="*/ 52697 w 330150"/>
                <a:gd name="connsiteY2" fmla="*/ 307929 h 355546"/>
                <a:gd name="connsiteX3" fmla="*/ 20952 w 330150"/>
                <a:gd name="connsiteY3" fmla="*/ 254597 h 355546"/>
                <a:gd name="connsiteX4" fmla="*/ 9524 w 330150"/>
                <a:gd name="connsiteY4" fmla="*/ 184757 h 355546"/>
                <a:gd name="connsiteX5" fmla="*/ 20952 w 330150"/>
                <a:gd name="connsiteY5" fmla="*/ 111108 h 355546"/>
                <a:gd name="connsiteX6" fmla="*/ 53967 w 330150"/>
                <a:gd name="connsiteY6" fmla="*/ 55237 h 355546"/>
                <a:gd name="connsiteX7" fmla="*/ 106029 w 330150"/>
                <a:gd name="connsiteY7" fmla="*/ 20952 h 355546"/>
                <a:gd name="connsiteX8" fmla="*/ 173329 w 330150"/>
                <a:gd name="connsiteY8" fmla="*/ 9524 h 355546"/>
                <a:gd name="connsiteX9" fmla="*/ 238089 w 330150"/>
                <a:gd name="connsiteY9" fmla="*/ 20952 h 355546"/>
                <a:gd name="connsiteX10" fmla="*/ 286342 w 330150"/>
                <a:gd name="connsiteY10" fmla="*/ 55237 h 355546"/>
                <a:gd name="connsiteX11" fmla="*/ 316818 w 330150"/>
                <a:gd name="connsiteY11" fmla="*/ 109839 h 355546"/>
                <a:gd name="connsiteX12" fmla="*/ 326976 w 330150"/>
                <a:gd name="connsiteY12" fmla="*/ 182218 h 355546"/>
                <a:gd name="connsiteX13" fmla="*/ 315548 w 330150"/>
                <a:gd name="connsiteY13" fmla="*/ 252057 h 355546"/>
                <a:gd name="connsiteX14" fmla="*/ 283803 w 330150"/>
                <a:gd name="connsiteY14" fmla="*/ 306659 h 355546"/>
                <a:gd name="connsiteX15" fmla="*/ 233010 w 330150"/>
                <a:gd name="connsiteY15" fmla="*/ 342214 h 355546"/>
                <a:gd name="connsiteX16" fmla="*/ 168250 w 330150"/>
                <a:gd name="connsiteY16" fmla="*/ 354912 h 355546"/>
                <a:gd name="connsiteX17" fmla="*/ 170789 w 330150"/>
                <a:gd name="connsiteY17" fmla="*/ 45078 h 355546"/>
                <a:gd name="connsiteX18" fmla="*/ 121267 w 330150"/>
                <a:gd name="connsiteY18" fmla="*/ 53967 h 355546"/>
                <a:gd name="connsiteX19" fmla="*/ 83173 w 330150"/>
                <a:gd name="connsiteY19" fmla="*/ 80633 h 355546"/>
                <a:gd name="connsiteX20" fmla="*/ 59046 w 330150"/>
                <a:gd name="connsiteY20" fmla="*/ 125076 h 355546"/>
                <a:gd name="connsiteX21" fmla="*/ 50157 w 330150"/>
                <a:gd name="connsiteY21" fmla="*/ 183488 h 355546"/>
                <a:gd name="connsiteX22" fmla="*/ 59046 w 330150"/>
                <a:gd name="connsiteY22" fmla="*/ 239359 h 355546"/>
                <a:gd name="connsiteX23" fmla="*/ 83173 w 330150"/>
                <a:gd name="connsiteY23" fmla="*/ 282533 h 355546"/>
                <a:gd name="connsiteX24" fmla="*/ 119997 w 330150"/>
                <a:gd name="connsiteY24" fmla="*/ 309199 h 355546"/>
                <a:gd name="connsiteX25" fmla="*/ 169520 w 330150"/>
                <a:gd name="connsiteY25" fmla="*/ 318088 h 355546"/>
                <a:gd name="connsiteX26" fmla="*/ 219042 w 330150"/>
                <a:gd name="connsiteY26" fmla="*/ 309199 h 355546"/>
                <a:gd name="connsiteX27" fmla="*/ 254597 w 330150"/>
                <a:gd name="connsiteY27" fmla="*/ 282533 h 355546"/>
                <a:gd name="connsiteX28" fmla="*/ 277454 w 330150"/>
                <a:gd name="connsiteY28" fmla="*/ 239359 h 355546"/>
                <a:gd name="connsiteX29" fmla="*/ 285072 w 330150"/>
                <a:gd name="connsiteY29" fmla="*/ 180948 h 355546"/>
                <a:gd name="connsiteX30" fmla="*/ 255867 w 330150"/>
                <a:gd name="connsiteY30" fmla="*/ 79363 h 355546"/>
                <a:gd name="connsiteX31" fmla="*/ 170789 w 330150"/>
                <a:gd name="connsiteY31" fmla="*/ 45078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0150" h="355546">
                  <a:moveTo>
                    <a:pt x="168250" y="354912"/>
                  </a:moveTo>
                  <a:cubicBezTo>
                    <a:pt x="144124" y="354912"/>
                    <a:pt x="121267" y="351103"/>
                    <a:pt x="102220" y="342214"/>
                  </a:cubicBezTo>
                  <a:cubicBezTo>
                    <a:pt x="83173" y="333325"/>
                    <a:pt x="66665" y="321897"/>
                    <a:pt x="52697" y="307929"/>
                  </a:cubicBezTo>
                  <a:cubicBezTo>
                    <a:pt x="38729" y="292691"/>
                    <a:pt x="28571" y="274914"/>
                    <a:pt x="20952" y="254597"/>
                  </a:cubicBezTo>
                  <a:cubicBezTo>
                    <a:pt x="13333" y="234280"/>
                    <a:pt x="9524" y="210154"/>
                    <a:pt x="9524" y="184757"/>
                  </a:cubicBezTo>
                  <a:cubicBezTo>
                    <a:pt x="9524" y="156822"/>
                    <a:pt x="13333" y="132695"/>
                    <a:pt x="20952" y="111108"/>
                  </a:cubicBezTo>
                  <a:cubicBezTo>
                    <a:pt x="28571" y="89522"/>
                    <a:pt x="39999" y="70474"/>
                    <a:pt x="53967" y="55237"/>
                  </a:cubicBezTo>
                  <a:cubicBezTo>
                    <a:pt x="67935" y="39999"/>
                    <a:pt x="85712" y="28571"/>
                    <a:pt x="106029" y="20952"/>
                  </a:cubicBezTo>
                  <a:cubicBezTo>
                    <a:pt x="126346" y="13333"/>
                    <a:pt x="149203" y="9524"/>
                    <a:pt x="173329" y="9524"/>
                  </a:cubicBezTo>
                  <a:cubicBezTo>
                    <a:pt x="197456" y="9524"/>
                    <a:pt x="219042" y="13333"/>
                    <a:pt x="238089" y="20952"/>
                  </a:cubicBezTo>
                  <a:cubicBezTo>
                    <a:pt x="257137" y="28571"/>
                    <a:pt x="273644" y="39999"/>
                    <a:pt x="286342" y="55237"/>
                  </a:cubicBezTo>
                  <a:cubicBezTo>
                    <a:pt x="299040" y="70474"/>
                    <a:pt x="310469" y="88252"/>
                    <a:pt x="316818" y="109839"/>
                  </a:cubicBezTo>
                  <a:cubicBezTo>
                    <a:pt x="323167" y="131425"/>
                    <a:pt x="326976" y="155552"/>
                    <a:pt x="326976" y="182218"/>
                  </a:cubicBezTo>
                  <a:cubicBezTo>
                    <a:pt x="326976" y="207614"/>
                    <a:pt x="323167" y="231740"/>
                    <a:pt x="315548" y="252057"/>
                  </a:cubicBezTo>
                  <a:cubicBezTo>
                    <a:pt x="307929" y="273644"/>
                    <a:pt x="297771" y="291422"/>
                    <a:pt x="283803" y="306659"/>
                  </a:cubicBezTo>
                  <a:cubicBezTo>
                    <a:pt x="269835" y="321897"/>
                    <a:pt x="253327" y="333325"/>
                    <a:pt x="233010" y="342214"/>
                  </a:cubicBezTo>
                  <a:cubicBezTo>
                    <a:pt x="212693" y="351103"/>
                    <a:pt x="193646" y="354912"/>
                    <a:pt x="168250" y="354912"/>
                  </a:cubicBezTo>
                  <a:close/>
                  <a:moveTo>
                    <a:pt x="170789" y="45078"/>
                  </a:moveTo>
                  <a:cubicBezTo>
                    <a:pt x="153012" y="45078"/>
                    <a:pt x="136505" y="47618"/>
                    <a:pt x="121267" y="53967"/>
                  </a:cubicBezTo>
                  <a:cubicBezTo>
                    <a:pt x="106029" y="60316"/>
                    <a:pt x="94601" y="69205"/>
                    <a:pt x="83173" y="80633"/>
                  </a:cubicBezTo>
                  <a:cubicBezTo>
                    <a:pt x="71744" y="92061"/>
                    <a:pt x="64125" y="107299"/>
                    <a:pt x="59046" y="125076"/>
                  </a:cubicBezTo>
                  <a:cubicBezTo>
                    <a:pt x="53967" y="142854"/>
                    <a:pt x="50157" y="161901"/>
                    <a:pt x="50157" y="183488"/>
                  </a:cubicBezTo>
                  <a:cubicBezTo>
                    <a:pt x="50157" y="203805"/>
                    <a:pt x="52697" y="222852"/>
                    <a:pt x="59046" y="239359"/>
                  </a:cubicBezTo>
                  <a:cubicBezTo>
                    <a:pt x="64125" y="255867"/>
                    <a:pt x="73014" y="269835"/>
                    <a:pt x="83173" y="282533"/>
                  </a:cubicBezTo>
                  <a:cubicBezTo>
                    <a:pt x="93331" y="293961"/>
                    <a:pt x="106029" y="302850"/>
                    <a:pt x="119997" y="309199"/>
                  </a:cubicBezTo>
                  <a:cubicBezTo>
                    <a:pt x="135235" y="315548"/>
                    <a:pt x="150473" y="318088"/>
                    <a:pt x="169520" y="318088"/>
                  </a:cubicBezTo>
                  <a:cubicBezTo>
                    <a:pt x="188567" y="318088"/>
                    <a:pt x="203805" y="315548"/>
                    <a:pt x="219042" y="309199"/>
                  </a:cubicBezTo>
                  <a:cubicBezTo>
                    <a:pt x="234280" y="302850"/>
                    <a:pt x="245708" y="293961"/>
                    <a:pt x="254597" y="282533"/>
                  </a:cubicBezTo>
                  <a:cubicBezTo>
                    <a:pt x="264756" y="271105"/>
                    <a:pt x="272374" y="255867"/>
                    <a:pt x="277454" y="239359"/>
                  </a:cubicBezTo>
                  <a:cubicBezTo>
                    <a:pt x="282533" y="222852"/>
                    <a:pt x="285072" y="202535"/>
                    <a:pt x="285072" y="180948"/>
                  </a:cubicBezTo>
                  <a:cubicBezTo>
                    <a:pt x="285072" y="136505"/>
                    <a:pt x="274914" y="102220"/>
                    <a:pt x="255867" y="79363"/>
                  </a:cubicBezTo>
                  <a:cubicBezTo>
                    <a:pt x="236820" y="56507"/>
                    <a:pt x="207614" y="45078"/>
                    <a:pt x="170789" y="45078"/>
                  </a:cubicBezTo>
                  <a:close/>
                </a:path>
              </a:pathLst>
            </a:custGeom>
            <a:solidFill>
              <a:srgbClr val="000000"/>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E3FF653-BE77-4509-96E9-A23DA114D334}"/>
                </a:ext>
              </a:extLst>
            </p:cNvPr>
            <p:cNvSpPr/>
            <p:nvPr/>
          </p:nvSpPr>
          <p:spPr>
            <a:xfrm>
              <a:off x="4548472" y="2557458"/>
              <a:ext cx="457132" cy="342849"/>
            </a:xfrm>
            <a:custGeom>
              <a:avLst/>
              <a:gdLst>
                <a:gd name="connsiteX0" fmla="*/ 353642 w 457131"/>
                <a:gd name="connsiteY0" fmla="*/ 340944 h 342848"/>
                <a:gd name="connsiteX1" fmla="*/ 311739 w 457131"/>
                <a:gd name="connsiteY1" fmla="*/ 340944 h 342848"/>
                <a:gd name="connsiteX2" fmla="*/ 241899 w 457131"/>
                <a:gd name="connsiteY2" fmla="*/ 98410 h 342848"/>
                <a:gd name="connsiteX3" fmla="*/ 236820 w 457131"/>
                <a:gd name="connsiteY3" fmla="*/ 69205 h 342848"/>
                <a:gd name="connsiteX4" fmla="*/ 235550 w 457131"/>
                <a:gd name="connsiteY4" fmla="*/ 69205 h 342848"/>
                <a:gd name="connsiteX5" fmla="*/ 233010 w 457131"/>
                <a:gd name="connsiteY5" fmla="*/ 80633 h 342848"/>
                <a:gd name="connsiteX6" fmla="*/ 227931 w 457131"/>
                <a:gd name="connsiteY6" fmla="*/ 97141 h 342848"/>
                <a:gd name="connsiteX7" fmla="*/ 150473 w 457131"/>
                <a:gd name="connsiteY7" fmla="*/ 339674 h 342848"/>
                <a:gd name="connsiteX8" fmla="*/ 109839 w 457131"/>
                <a:gd name="connsiteY8" fmla="*/ 339674 h 342848"/>
                <a:gd name="connsiteX9" fmla="*/ 9524 w 457131"/>
                <a:gd name="connsiteY9" fmla="*/ 9524 h 342848"/>
                <a:gd name="connsiteX10" fmla="*/ 53967 w 457131"/>
                <a:gd name="connsiteY10" fmla="*/ 9524 h 342848"/>
                <a:gd name="connsiteX11" fmla="*/ 126346 w 457131"/>
                <a:gd name="connsiteY11" fmla="*/ 266025 h 342848"/>
                <a:gd name="connsiteX12" fmla="*/ 131425 w 457131"/>
                <a:gd name="connsiteY12" fmla="*/ 295231 h 342848"/>
                <a:gd name="connsiteX13" fmla="*/ 133965 w 457131"/>
                <a:gd name="connsiteY13" fmla="*/ 295231 h 342848"/>
                <a:gd name="connsiteX14" fmla="*/ 136505 w 457131"/>
                <a:gd name="connsiteY14" fmla="*/ 282533 h 342848"/>
                <a:gd name="connsiteX15" fmla="*/ 140314 w 457131"/>
                <a:gd name="connsiteY15" fmla="*/ 267295 h 342848"/>
                <a:gd name="connsiteX16" fmla="*/ 220312 w 457131"/>
                <a:gd name="connsiteY16" fmla="*/ 12063 h 342848"/>
                <a:gd name="connsiteX17" fmla="*/ 254597 w 457131"/>
                <a:gd name="connsiteY17" fmla="*/ 12063 h 342848"/>
                <a:gd name="connsiteX18" fmla="*/ 325706 w 457131"/>
                <a:gd name="connsiteY18" fmla="*/ 268565 h 342848"/>
                <a:gd name="connsiteX19" fmla="*/ 330786 w 457131"/>
                <a:gd name="connsiteY19" fmla="*/ 297771 h 342848"/>
                <a:gd name="connsiteX20" fmla="*/ 333325 w 457131"/>
                <a:gd name="connsiteY20" fmla="*/ 297771 h 342848"/>
                <a:gd name="connsiteX21" fmla="*/ 334595 w 457131"/>
                <a:gd name="connsiteY21" fmla="*/ 285072 h 342848"/>
                <a:gd name="connsiteX22" fmla="*/ 338404 w 457131"/>
                <a:gd name="connsiteY22" fmla="*/ 268565 h 342848"/>
                <a:gd name="connsiteX23" fmla="*/ 410784 w 457131"/>
                <a:gd name="connsiteY23" fmla="*/ 12063 h 342848"/>
                <a:gd name="connsiteX24" fmla="*/ 452687 w 457131"/>
                <a:gd name="connsiteY24" fmla="*/ 12063 h 342848"/>
                <a:gd name="connsiteX25" fmla="*/ 353642 w 457131"/>
                <a:gd name="connsiteY25" fmla="*/ 340944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131" h="342848">
                  <a:moveTo>
                    <a:pt x="353642" y="340944"/>
                  </a:moveTo>
                  <a:lnTo>
                    <a:pt x="311739" y="340944"/>
                  </a:lnTo>
                  <a:lnTo>
                    <a:pt x="241899" y="98410"/>
                  </a:lnTo>
                  <a:cubicBezTo>
                    <a:pt x="239359" y="90791"/>
                    <a:pt x="238089" y="80633"/>
                    <a:pt x="236820" y="69205"/>
                  </a:cubicBezTo>
                  <a:lnTo>
                    <a:pt x="235550" y="69205"/>
                  </a:lnTo>
                  <a:cubicBezTo>
                    <a:pt x="235550" y="73014"/>
                    <a:pt x="234280" y="76824"/>
                    <a:pt x="233010" y="80633"/>
                  </a:cubicBezTo>
                  <a:cubicBezTo>
                    <a:pt x="231740" y="85712"/>
                    <a:pt x="230471" y="90791"/>
                    <a:pt x="227931" y="97141"/>
                  </a:cubicBezTo>
                  <a:lnTo>
                    <a:pt x="150473" y="339674"/>
                  </a:lnTo>
                  <a:lnTo>
                    <a:pt x="109839" y="339674"/>
                  </a:lnTo>
                  <a:lnTo>
                    <a:pt x="9524" y="9524"/>
                  </a:lnTo>
                  <a:lnTo>
                    <a:pt x="53967" y="9524"/>
                  </a:lnTo>
                  <a:lnTo>
                    <a:pt x="126346" y="266025"/>
                  </a:lnTo>
                  <a:cubicBezTo>
                    <a:pt x="128886" y="273644"/>
                    <a:pt x="130156" y="282533"/>
                    <a:pt x="131425" y="295231"/>
                  </a:cubicBezTo>
                  <a:lnTo>
                    <a:pt x="133965" y="295231"/>
                  </a:lnTo>
                  <a:cubicBezTo>
                    <a:pt x="133965" y="291422"/>
                    <a:pt x="135235" y="286342"/>
                    <a:pt x="136505" y="282533"/>
                  </a:cubicBezTo>
                  <a:cubicBezTo>
                    <a:pt x="137775" y="277454"/>
                    <a:pt x="139044" y="272374"/>
                    <a:pt x="140314" y="267295"/>
                  </a:cubicBezTo>
                  <a:lnTo>
                    <a:pt x="220312" y="12063"/>
                  </a:lnTo>
                  <a:lnTo>
                    <a:pt x="254597" y="12063"/>
                  </a:lnTo>
                  <a:lnTo>
                    <a:pt x="325706" y="268565"/>
                  </a:lnTo>
                  <a:cubicBezTo>
                    <a:pt x="328246" y="276184"/>
                    <a:pt x="329516" y="285072"/>
                    <a:pt x="330786" y="297771"/>
                  </a:cubicBezTo>
                  <a:lnTo>
                    <a:pt x="333325" y="297771"/>
                  </a:lnTo>
                  <a:cubicBezTo>
                    <a:pt x="333325" y="293961"/>
                    <a:pt x="333325" y="290152"/>
                    <a:pt x="334595" y="285072"/>
                  </a:cubicBezTo>
                  <a:cubicBezTo>
                    <a:pt x="335865" y="279993"/>
                    <a:pt x="337135" y="274914"/>
                    <a:pt x="338404" y="268565"/>
                  </a:cubicBezTo>
                  <a:lnTo>
                    <a:pt x="410784" y="12063"/>
                  </a:lnTo>
                  <a:lnTo>
                    <a:pt x="452687" y="12063"/>
                  </a:lnTo>
                  <a:lnTo>
                    <a:pt x="353642" y="340944"/>
                  </a:lnTo>
                  <a:close/>
                </a:path>
              </a:pathLst>
            </a:custGeom>
            <a:solidFill>
              <a:srgbClr val="000000"/>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D24AABD-CDAE-45FD-83E8-56E7C2733E7E}"/>
                </a:ext>
              </a:extLst>
            </p:cNvPr>
            <p:cNvSpPr/>
            <p:nvPr/>
          </p:nvSpPr>
          <p:spPr>
            <a:xfrm>
              <a:off x="5038619" y="2549839"/>
              <a:ext cx="215868" cy="355547"/>
            </a:xfrm>
            <a:custGeom>
              <a:avLst/>
              <a:gdLst>
                <a:gd name="connsiteX0" fmla="*/ 9524 w 215867"/>
                <a:gd name="connsiteY0" fmla="*/ 288882 h 355546"/>
                <a:gd name="connsiteX1" fmla="*/ 29840 w 215867"/>
                <a:gd name="connsiteY1" fmla="*/ 301580 h 355546"/>
                <a:gd name="connsiteX2" fmla="*/ 52697 w 215867"/>
                <a:gd name="connsiteY2" fmla="*/ 311738 h 355546"/>
                <a:gd name="connsiteX3" fmla="*/ 75554 w 215867"/>
                <a:gd name="connsiteY3" fmla="*/ 318088 h 355546"/>
                <a:gd name="connsiteX4" fmla="*/ 98410 w 215867"/>
                <a:gd name="connsiteY4" fmla="*/ 320627 h 355546"/>
                <a:gd name="connsiteX5" fmla="*/ 172059 w 215867"/>
                <a:gd name="connsiteY5" fmla="*/ 266025 h 355546"/>
                <a:gd name="connsiteX6" fmla="*/ 166980 w 215867"/>
                <a:gd name="connsiteY6" fmla="*/ 244439 h 355546"/>
                <a:gd name="connsiteX7" fmla="*/ 151742 w 215867"/>
                <a:gd name="connsiteY7" fmla="*/ 227931 h 355546"/>
                <a:gd name="connsiteX8" fmla="*/ 128886 w 215867"/>
                <a:gd name="connsiteY8" fmla="*/ 213963 h 355546"/>
                <a:gd name="connsiteX9" fmla="*/ 98410 w 215867"/>
                <a:gd name="connsiteY9" fmla="*/ 199995 h 355546"/>
                <a:gd name="connsiteX10" fmla="*/ 59046 w 215867"/>
                <a:gd name="connsiteY10" fmla="*/ 180948 h 355546"/>
                <a:gd name="connsiteX11" fmla="*/ 32380 w 215867"/>
                <a:gd name="connsiteY11" fmla="*/ 159361 h 355546"/>
                <a:gd name="connsiteX12" fmla="*/ 17142 w 215867"/>
                <a:gd name="connsiteY12" fmla="*/ 133965 h 355546"/>
                <a:gd name="connsiteX13" fmla="*/ 12063 w 215867"/>
                <a:gd name="connsiteY13" fmla="*/ 102220 h 355546"/>
                <a:gd name="connsiteX14" fmla="*/ 20952 w 215867"/>
                <a:gd name="connsiteY14" fmla="*/ 62856 h 355546"/>
                <a:gd name="connsiteX15" fmla="*/ 46348 w 215867"/>
                <a:gd name="connsiteY15" fmla="*/ 33650 h 355546"/>
                <a:gd name="connsiteX16" fmla="*/ 83172 w 215867"/>
                <a:gd name="connsiteY16" fmla="*/ 15873 h 355546"/>
                <a:gd name="connsiteX17" fmla="*/ 127616 w 215867"/>
                <a:gd name="connsiteY17" fmla="*/ 9524 h 355546"/>
                <a:gd name="connsiteX18" fmla="*/ 202535 w 215867"/>
                <a:gd name="connsiteY18" fmla="*/ 26031 h 355546"/>
                <a:gd name="connsiteX19" fmla="*/ 202535 w 215867"/>
                <a:gd name="connsiteY19" fmla="*/ 69205 h 355546"/>
                <a:gd name="connsiteX20" fmla="*/ 122537 w 215867"/>
                <a:gd name="connsiteY20" fmla="*/ 45078 h 355546"/>
                <a:gd name="connsiteX21" fmla="*/ 94601 w 215867"/>
                <a:gd name="connsiteY21" fmla="*/ 48888 h 355546"/>
                <a:gd name="connsiteX22" fmla="*/ 73014 w 215867"/>
                <a:gd name="connsiteY22" fmla="*/ 60316 h 355546"/>
                <a:gd name="connsiteX23" fmla="*/ 59046 w 215867"/>
                <a:gd name="connsiteY23" fmla="*/ 76824 h 355546"/>
                <a:gd name="connsiteX24" fmla="*/ 53967 w 215867"/>
                <a:gd name="connsiteY24" fmla="*/ 98410 h 355546"/>
                <a:gd name="connsiteX25" fmla="*/ 57776 w 215867"/>
                <a:gd name="connsiteY25" fmla="*/ 119997 h 355546"/>
                <a:gd name="connsiteX26" fmla="*/ 70474 w 215867"/>
                <a:gd name="connsiteY26" fmla="*/ 136505 h 355546"/>
                <a:gd name="connsiteX27" fmla="*/ 92061 w 215867"/>
                <a:gd name="connsiteY27" fmla="*/ 150473 h 355546"/>
                <a:gd name="connsiteX28" fmla="*/ 123807 w 215867"/>
                <a:gd name="connsiteY28" fmla="*/ 164440 h 355546"/>
                <a:gd name="connsiteX29" fmla="*/ 165710 w 215867"/>
                <a:gd name="connsiteY29" fmla="*/ 183488 h 355546"/>
                <a:gd name="connsiteX30" fmla="*/ 194916 w 215867"/>
                <a:gd name="connsiteY30" fmla="*/ 203805 h 355546"/>
                <a:gd name="connsiteX31" fmla="*/ 211423 w 215867"/>
                <a:gd name="connsiteY31" fmla="*/ 229201 h 355546"/>
                <a:gd name="connsiteX32" fmla="*/ 216503 w 215867"/>
                <a:gd name="connsiteY32" fmla="*/ 260946 h 355546"/>
                <a:gd name="connsiteX33" fmla="*/ 207614 w 215867"/>
                <a:gd name="connsiteY33" fmla="*/ 300310 h 355546"/>
                <a:gd name="connsiteX34" fmla="*/ 182218 w 215867"/>
                <a:gd name="connsiteY34" fmla="*/ 329516 h 355546"/>
                <a:gd name="connsiteX35" fmla="*/ 144123 w 215867"/>
                <a:gd name="connsiteY35" fmla="*/ 347293 h 355546"/>
                <a:gd name="connsiteX36" fmla="*/ 95871 w 215867"/>
                <a:gd name="connsiteY36" fmla="*/ 353642 h 355546"/>
                <a:gd name="connsiteX37" fmla="*/ 12063 w 215867"/>
                <a:gd name="connsiteY37" fmla="*/ 332055 h 355546"/>
                <a:gd name="connsiteX38" fmla="*/ 12063 w 215867"/>
                <a:gd name="connsiteY38" fmla="*/ 2888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5867" h="355546">
                  <a:moveTo>
                    <a:pt x="9524" y="288882"/>
                  </a:moveTo>
                  <a:cubicBezTo>
                    <a:pt x="15873" y="293961"/>
                    <a:pt x="22222" y="297771"/>
                    <a:pt x="29840" y="301580"/>
                  </a:cubicBezTo>
                  <a:cubicBezTo>
                    <a:pt x="37459" y="305389"/>
                    <a:pt x="45078" y="309199"/>
                    <a:pt x="52697" y="311738"/>
                  </a:cubicBezTo>
                  <a:cubicBezTo>
                    <a:pt x="60316" y="314278"/>
                    <a:pt x="67935" y="316818"/>
                    <a:pt x="75554" y="318088"/>
                  </a:cubicBezTo>
                  <a:cubicBezTo>
                    <a:pt x="83172" y="319357"/>
                    <a:pt x="90791" y="320627"/>
                    <a:pt x="98410" y="320627"/>
                  </a:cubicBezTo>
                  <a:cubicBezTo>
                    <a:pt x="147933" y="320627"/>
                    <a:pt x="172059" y="302850"/>
                    <a:pt x="172059" y="266025"/>
                  </a:cubicBezTo>
                  <a:cubicBezTo>
                    <a:pt x="172059" y="257137"/>
                    <a:pt x="170789" y="250788"/>
                    <a:pt x="166980" y="244439"/>
                  </a:cubicBezTo>
                  <a:cubicBezTo>
                    <a:pt x="163171" y="238089"/>
                    <a:pt x="158091" y="233010"/>
                    <a:pt x="151742" y="227931"/>
                  </a:cubicBezTo>
                  <a:cubicBezTo>
                    <a:pt x="145393" y="222852"/>
                    <a:pt x="137774" y="217773"/>
                    <a:pt x="128886" y="213963"/>
                  </a:cubicBezTo>
                  <a:cubicBezTo>
                    <a:pt x="119997" y="210154"/>
                    <a:pt x="109839" y="205074"/>
                    <a:pt x="98410" y="199995"/>
                  </a:cubicBezTo>
                  <a:cubicBezTo>
                    <a:pt x="83172" y="193646"/>
                    <a:pt x="70474" y="187297"/>
                    <a:pt x="59046" y="180948"/>
                  </a:cubicBezTo>
                  <a:cubicBezTo>
                    <a:pt x="47618" y="174599"/>
                    <a:pt x="38729" y="166980"/>
                    <a:pt x="32380" y="159361"/>
                  </a:cubicBezTo>
                  <a:cubicBezTo>
                    <a:pt x="24761" y="151742"/>
                    <a:pt x="19682" y="142854"/>
                    <a:pt x="17142" y="133965"/>
                  </a:cubicBezTo>
                  <a:cubicBezTo>
                    <a:pt x="13333" y="125076"/>
                    <a:pt x="12063" y="114918"/>
                    <a:pt x="12063" y="102220"/>
                  </a:cubicBezTo>
                  <a:cubicBezTo>
                    <a:pt x="12063" y="86982"/>
                    <a:pt x="15873" y="74284"/>
                    <a:pt x="20952" y="62856"/>
                  </a:cubicBezTo>
                  <a:cubicBezTo>
                    <a:pt x="27301" y="51427"/>
                    <a:pt x="36189" y="41269"/>
                    <a:pt x="46348" y="33650"/>
                  </a:cubicBezTo>
                  <a:cubicBezTo>
                    <a:pt x="56507" y="26031"/>
                    <a:pt x="69205" y="19682"/>
                    <a:pt x="83172" y="15873"/>
                  </a:cubicBezTo>
                  <a:cubicBezTo>
                    <a:pt x="97140" y="12063"/>
                    <a:pt x="112378" y="9524"/>
                    <a:pt x="127616" y="9524"/>
                  </a:cubicBezTo>
                  <a:cubicBezTo>
                    <a:pt x="156821" y="9524"/>
                    <a:pt x="180948" y="14603"/>
                    <a:pt x="202535" y="26031"/>
                  </a:cubicBezTo>
                  <a:lnTo>
                    <a:pt x="202535" y="69205"/>
                  </a:lnTo>
                  <a:cubicBezTo>
                    <a:pt x="178408" y="52697"/>
                    <a:pt x="151742" y="45078"/>
                    <a:pt x="122537" y="45078"/>
                  </a:cubicBezTo>
                  <a:cubicBezTo>
                    <a:pt x="112378" y="45078"/>
                    <a:pt x="102220" y="46348"/>
                    <a:pt x="94601" y="48888"/>
                  </a:cubicBezTo>
                  <a:cubicBezTo>
                    <a:pt x="86982" y="51427"/>
                    <a:pt x="79363" y="55237"/>
                    <a:pt x="73014" y="60316"/>
                  </a:cubicBezTo>
                  <a:cubicBezTo>
                    <a:pt x="66665" y="65395"/>
                    <a:pt x="62856" y="70474"/>
                    <a:pt x="59046" y="76824"/>
                  </a:cubicBezTo>
                  <a:cubicBezTo>
                    <a:pt x="55237" y="83173"/>
                    <a:pt x="53967" y="90791"/>
                    <a:pt x="53967" y="98410"/>
                  </a:cubicBezTo>
                  <a:cubicBezTo>
                    <a:pt x="53967" y="106029"/>
                    <a:pt x="55237" y="113648"/>
                    <a:pt x="57776" y="119997"/>
                  </a:cubicBezTo>
                  <a:cubicBezTo>
                    <a:pt x="60316" y="126346"/>
                    <a:pt x="64125" y="131425"/>
                    <a:pt x="70474" y="136505"/>
                  </a:cubicBezTo>
                  <a:cubicBezTo>
                    <a:pt x="75554" y="141584"/>
                    <a:pt x="83172" y="146663"/>
                    <a:pt x="92061" y="150473"/>
                  </a:cubicBezTo>
                  <a:cubicBezTo>
                    <a:pt x="100950" y="154282"/>
                    <a:pt x="111108" y="159361"/>
                    <a:pt x="123807" y="164440"/>
                  </a:cubicBezTo>
                  <a:cubicBezTo>
                    <a:pt x="140314" y="170790"/>
                    <a:pt x="153012" y="177139"/>
                    <a:pt x="165710" y="183488"/>
                  </a:cubicBezTo>
                  <a:cubicBezTo>
                    <a:pt x="177139" y="189837"/>
                    <a:pt x="187297" y="196186"/>
                    <a:pt x="194916" y="203805"/>
                  </a:cubicBezTo>
                  <a:cubicBezTo>
                    <a:pt x="202535" y="211423"/>
                    <a:pt x="207614" y="219042"/>
                    <a:pt x="211423" y="229201"/>
                  </a:cubicBezTo>
                  <a:cubicBezTo>
                    <a:pt x="215233" y="238089"/>
                    <a:pt x="216503" y="249518"/>
                    <a:pt x="216503" y="260946"/>
                  </a:cubicBezTo>
                  <a:cubicBezTo>
                    <a:pt x="216503" y="276184"/>
                    <a:pt x="213963" y="288882"/>
                    <a:pt x="207614" y="300310"/>
                  </a:cubicBezTo>
                  <a:cubicBezTo>
                    <a:pt x="201265" y="311738"/>
                    <a:pt x="192376" y="321897"/>
                    <a:pt x="182218" y="329516"/>
                  </a:cubicBezTo>
                  <a:cubicBezTo>
                    <a:pt x="170789" y="337135"/>
                    <a:pt x="158091" y="343484"/>
                    <a:pt x="144123" y="347293"/>
                  </a:cubicBezTo>
                  <a:cubicBezTo>
                    <a:pt x="130156" y="351103"/>
                    <a:pt x="113648" y="353642"/>
                    <a:pt x="95871" y="353642"/>
                  </a:cubicBezTo>
                  <a:cubicBezTo>
                    <a:pt x="62856" y="353642"/>
                    <a:pt x="34920" y="346023"/>
                    <a:pt x="12063" y="332055"/>
                  </a:cubicBezTo>
                  <a:lnTo>
                    <a:pt x="12063" y="288882"/>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1C23429-8AB4-4B2D-A3C7-5DDF7D4A48EE}"/>
                </a:ext>
              </a:extLst>
            </p:cNvPr>
            <p:cNvSpPr/>
            <p:nvPr/>
          </p:nvSpPr>
          <p:spPr>
            <a:xfrm>
              <a:off x="5491941" y="2416509"/>
              <a:ext cx="279358" cy="495226"/>
            </a:xfrm>
            <a:custGeom>
              <a:avLst/>
              <a:gdLst>
                <a:gd name="connsiteX0" fmla="*/ 12063 w 279358"/>
                <a:gd name="connsiteY0" fmla="*/ 413323 h 495226"/>
                <a:gd name="connsiteX1" fmla="*/ 37459 w 279358"/>
                <a:gd name="connsiteY1" fmla="*/ 428561 h 495226"/>
                <a:gd name="connsiteX2" fmla="*/ 66665 w 279358"/>
                <a:gd name="connsiteY2" fmla="*/ 439989 h 495226"/>
                <a:gd name="connsiteX3" fmla="*/ 95871 w 279358"/>
                <a:gd name="connsiteY3" fmla="*/ 447608 h 495226"/>
                <a:gd name="connsiteX4" fmla="*/ 123807 w 279358"/>
                <a:gd name="connsiteY4" fmla="*/ 450148 h 495226"/>
                <a:gd name="connsiteX5" fmla="*/ 202535 w 279358"/>
                <a:gd name="connsiteY5" fmla="*/ 429831 h 495226"/>
                <a:gd name="connsiteX6" fmla="*/ 229201 w 279358"/>
                <a:gd name="connsiteY6" fmla="*/ 371420 h 495226"/>
                <a:gd name="connsiteX7" fmla="*/ 222852 w 279358"/>
                <a:gd name="connsiteY7" fmla="*/ 339674 h 495226"/>
                <a:gd name="connsiteX8" fmla="*/ 203805 w 279358"/>
                <a:gd name="connsiteY8" fmla="*/ 314278 h 495226"/>
                <a:gd name="connsiteX9" fmla="*/ 170789 w 279358"/>
                <a:gd name="connsiteY9" fmla="*/ 290152 h 495226"/>
                <a:gd name="connsiteX10" fmla="*/ 123807 w 279358"/>
                <a:gd name="connsiteY10" fmla="*/ 263486 h 495226"/>
                <a:gd name="connsiteX11" fmla="*/ 73014 w 279358"/>
                <a:gd name="connsiteY11" fmla="*/ 233010 h 495226"/>
                <a:gd name="connsiteX12" fmla="*/ 38729 w 279358"/>
                <a:gd name="connsiteY12" fmla="*/ 203805 h 495226"/>
                <a:gd name="connsiteX13" fmla="*/ 19682 w 279358"/>
                <a:gd name="connsiteY13" fmla="*/ 170790 h 495226"/>
                <a:gd name="connsiteX14" fmla="*/ 13333 w 279358"/>
                <a:gd name="connsiteY14" fmla="*/ 131425 h 495226"/>
                <a:gd name="connsiteX15" fmla="*/ 24761 w 279358"/>
                <a:gd name="connsiteY15" fmla="*/ 80633 h 495226"/>
                <a:gd name="connsiteX16" fmla="*/ 56507 w 279358"/>
                <a:gd name="connsiteY16" fmla="*/ 42539 h 495226"/>
                <a:gd name="connsiteX17" fmla="*/ 103489 w 279358"/>
                <a:gd name="connsiteY17" fmla="*/ 18412 h 495226"/>
                <a:gd name="connsiteX18" fmla="*/ 161901 w 279358"/>
                <a:gd name="connsiteY18" fmla="*/ 9524 h 495226"/>
                <a:gd name="connsiteX19" fmla="*/ 253327 w 279358"/>
                <a:gd name="connsiteY19" fmla="*/ 24761 h 495226"/>
                <a:gd name="connsiteX20" fmla="*/ 253327 w 279358"/>
                <a:gd name="connsiteY20" fmla="*/ 71744 h 495226"/>
                <a:gd name="connsiteX21" fmla="*/ 156821 w 279358"/>
                <a:gd name="connsiteY21" fmla="*/ 47618 h 495226"/>
                <a:gd name="connsiteX22" fmla="*/ 117457 w 279358"/>
                <a:gd name="connsiteY22" fmla="*/ 52697 h 495226"/>
                <a:gd name="connsiteX23" fmla="*/ 85712 w 279358"/>
                <a:gd name="connsiteY23" fmla="*/ 67935 h 495226"/>
                <a:gd name="connsiteX24" fmla="*/ 64125 w 279358"/>
                <a:gd name="connsiteY24" fmla="*/ 92061 h 495226"/>
                <a:gd name="connsiteX25" fmla="*/ 56507 w 279358"/>
                <a:gd name="connsiteY25" fmla="*/ 125076 h 495226"/>
                <a:gd name="connsiteX26" fmla="*/ 61586 w 279358"/>
                <a:gd name="connsiteY26" fmla="*/ 156822 h 495226"/>
                <a:gd name="connsiteX27" fmla="*/ 78093 w 279358"/>
                <a:gd name="connsiteY27" fmla="*/ 180948 h 495226"/>
                <a:gd name="connsiteX28" fmla="*/ 108569 w 279358"/>
                <a:gd name="connsiteY28" fmla="*/ 203805 h 495226"/>
                <a:gd name="connsiteX29" fmla="*/ 155552 w 279358"/>
                <a:gd name="connsiteY29" fmla="*/ 230471 h 495226"/>
                <a:gd name="connsiteX30" fmla="*/ 206344 w 279358"/>
                <a:gd name="connsiteY30" fmla="*/ 260946 h 495226"/>
                <a:gd name="connsiteX31" fmla="*/ 241899 w 279358"/>
                <a:gd name="connsiteY31" fmla="*/ 291422 h 495226"/>
                <a:gd name="connsiteX32" fmla="*/ 263486 w 279358"/>
                <a:gd name="connsiteY32" fmla="*/ 325706 h 495226"/>
                <a:gd name="connsiteX33" fmla="*/ 271104 w 279358"/>
                <a:gd name="connsiteY33" fmla="*/ 365071 h 495226"/>
                <a:gd name="connsiteX34" fmla="*/ 259676 w 279358"/>
                <a:gd name="connsiteY34" fmla="*/ 418403 h 495226"/>
                <a:gd name="connsiteX35" fmla="*/ 227931 w 279358"/>
                <a:gd name="connsiteY35" fmla="*/ 456497 h 495226"/>
                <a:gd name="connsiteX36" fmla="*/ 179678 w 279358"/>
                <a:gd name="connsiteY36" fmla="*/ 479354 h 495226"/>
                <a:gd name="connsiteX37" fmla="*/ 118727 w 279358"/>
                <a:gd name="connsiteY37" fmla="*/ 486972 h 495226"/>
                <a:gd name="connsiteX38" fmla="*/ 92061 w 279358"/>
                <a:gd name="connsiteY38" fmla="*/ 485703 h 495226"/>
                <a:gd name="connsiteX39" fmla="*/ 61586 w 279358"/>
                <a:gd name="connsiteY39" fmla="*/ 480623 h 495226"/>
                <a:gd name="connsiteX40" fmla="*/ 32380 w 279358"/>
                <a:gd name="connsiteY40" fmla="*/ 473004 h 495226"/>
                <a:gd name="connsiteX41" fmla="*/ 9524 w 279358"/>
                <a:gd name="connsiteY41" fmla="*/ 462846 h 495226"/>
                <a:gd name="connsiteX42" fmla="*/ 9524 w 279358"/>
                <a:gd name="connsiteY42" fmla="*/ 413323 h 49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9358" h="495226">
                  <a:moveTo>
                    <a:pt x="12063" y="413323"/>
                  </a:moveTo>
                  <a:cubicBezTo>
                    <a:pt x="19682" y="419672"/>
                    <a:pt x="28571" y="424752"/>
                    <a:pt x="37459" y="428561"/>
                  </a:cubicBezTo>
                  <a:cubicBezTo>
                    <a:pt x="46348" y="433640"/>
                    <a:pt x="56507" y="437450"/>
                    <a:pt x="66665" y="439989"/>
                  </a:cubicBezTo>
                  <a:cubicBezTo>
                    <a:pt x="76824" y="442529"/>
                    <a:pt x="85712" y="445069"/>
                    <a:pt x="95871" y="447608"/>
                  </a:cubicBezTo>
                  <a:cubicBezTo>
                    <a:pt x="106029" y="450148"/>
                    <a:pt x="114918" y="450148"/>
                    <a:pt x="123807" y="450148"/>
                  </a:cubicBezTo>
                  <a:cubicBezTo>
                    <a:pt x="159361" y="450148"/>
                    <a:pt x="184757" y="443799"/>
                    <a:pt x="202535" y="429831"/>
                  </a:cubicBezTo>
                  <a:cubicBezTo>
                    <a:pt x="220312" y="415863"/>
                    <a:pt x="229201" y="396816"/>
                    <a:pt x="229201" y="371420"/>
                  </a:cubicBezTo>
                  <a:cubicBezTo>
                    <a:pt x="229201" y="358721"/>
                    <a:pt x="226661" y="348563"/>
                    <a:pt x="222852" y="339674"/>
                  </a:cubicBezTo>
                  <a:cubicBezTo>
                    <a:pt x="219042" y="330786"/>
                    <a:pt x="212693" y="321897"/>
                    <a:pt x="203805" y="314278"/>
                  </a:cubicBezTo>
                  <a:cubicBezTo>
                    <a:pt x="194916" y="306659"/>
                    <a:pt x="184757" y="299040"/>
                    <a:pt x="170789" y="290152"/>
                  </a:cubicBezTo>
                  <a:cubicBezTo>
                    <a:pt x="158091" y="282533"/>
                    <a:pt x="141584" y="273644"/>
                    <a:pt x="123807" y="263486"/>
                  </a:cubicBezTo>
                  <a:cubicBezTo>
                    <a:pt x="103489" y="253327"/>
                    <a:pt x="86982" y="243169"/>
                    <a:pt x="73014" y="233010"/>
                  </a:cubicBezTo>
                  <a:cubicBezTo>
                    <a:pt x="59046" y="222852"/>
                    <a:pt x="47618" y="213963"/>
                    <a:pt x="38729" y="203805"/>
                  </a:cubicBezTo>
                  <a:cubicBezTo>
                    <a:pt x="29840" y="193646"/>
                    <a:pt x="23491" y="183488"/>
                    <a:pt x="19682" y="170790"/>
                  </a:cubicBezTo>
                  <a:cubicBezTo>
                    <a:pt x="15873" y="158091"/>
                    <a:pt x="13333" y="145393"/>
                    <a:pt x="13333" y="131425"/>
                  </a:cubicBezTo>
                  <a:cubicBezTo>
                    <a:pt x="13333" y="112378"/>
                    <a:pt x="17142" y="95871"/>
                    <a:pt x="24761" y="80633"/>
                  </a:cubicBezTo>
                  <a:cubicBezTo>
                    <a:pt x="32380" y="65395"/>
                    <a:pt x="43808" y="52697"/>
                    <a:pt x="56507" y="42539"/>
                  </a:cubicBezTo>
                  <a:cubicBezTo>
                    <a:pt x="70475" y="32380"/>
                    <a:pt x="85712" y="23491"/>
                    <a:pt x="103489" y="18412"/>
                  </a:cubicBezTo>
                  <a:cubicBezTo>
                    <a:pt x="121267" y="13333"/>
                    <a:pt x="141584" y="9524"/>
                    <a:pt x="161901" y="9524"/>
                  </a:cubicBezTo>
                  <a:cubicBezTo>
                    <a:pt x="198725" y="9524"/>
                    <a:pt x="229201" y="14603"/>
                    <a:pt x="253327" y="24761"/>
                  </a:cubicBezTo>
                  <a:lnTo>
                    <a:pt x="253327" y="71744"/>
                  </a:lnTo>
                  <a:cubicBezTo>
                    <a:pt x="226661" y="56507"/>
                    <a:pt x="193646" y="47618"/>
                    <a:pt x="156821" y="47618"/>
                  </a:cubicBezTo>
                  <a:cubicBezTo>
                    <a:pt x="142854" y="47618"/>
                    <a:pt x="130156" y="48888"/>
                    <a:pt x="117457" y="52697"/>
                  </a:cubicBezTo>
                  <a:cubicBezTo>
                    <a:pt x="104759" y="56507"/>
                    <a:pt x="94601" y="60316"/>
                    <a:pt x="85712" y="67935"/>
                  </a:cubicBezTo>
                  <a:cubicBezTo>
                    <a:pt x="76824" y="75554"/>
                    <a:pt x="69205" y="81903"/>
                    <a:pt x="64125" y="92061"/>
                  </a:cubicBezTo>
                  <a:cubicBezTo>
                    <a:pt x="59046" y="102220"/>
                    <a:pt x="56507" y="112378"/>
                    <a:pt x="56507" y="125076"/>
                  </a:cubicBezTo>
                  <a:cubicBezTo>
                    <a:pt x="56507" y="136505"/>
                    <a:pt x="57776" y="147933"/>
                    <a:pt x="61586" y="156822"/>
                  </a:cubicBezTo>
                  <a:cubicBezTo>
                    <a:pt x="65395" y="165710"/>
                    <a:pt x="70475" y="173329"/>
                    <a:pt x="78093" y="180948"/>
                  </a:cubicBezTo>
                  <a:cubicBezTo>
                    <a:pt x="85712" y="188567"/>
                    <a:pt x="95871" y="196186"/>
                    <a:pt x="108569" y="203805"/>
                  </a:cubicBezTo>
                  <a:cubicBezTo>
                    <a:pt x="121267" y="211423"/>
                    <a:pt x="136505" y="220312"/>
                    <a:pt x="155552" y="230471"/>
                  </a:cubicBezTo>
                  <a:cubicBezTo>
                    <a:pt x="174599" y="240629"/>
                    <a:pt x="192376" y="250788"/>
                    <a:pt x="206344" y="260946"/>
                  </a:cubicBezTo>
                  <a:cubicBezTo>
                    <a:pt x="220312" y="271105"/>
                    <a:pt x="233010" y="281263"/>
                    <a:pt x="241899" y="291422"/>
                  </a:cubicBezTo>
                  <a:cubicBezTo>
                    <a:pt x="250788" y="301580"/>
                    <a:pt x="258406" y="313008"/>
                    <a:pt x="263486" y="325706"/>
                  </a:cubicBezTo>
                  <a:cubicBezTo>
                    <a:pt x="268565" y="338405"/>
                    <a:pt x="271104" y="351103"/>
                    <a:pt x="271104" y="365071"/>
                  </a:cubicBezTo>
                  <a:cubicBezTo>
                    <a:pt x="271104" y="385387"/>
                    <a:pt x="267295" y="403165"/>
                    <a:pt x="259676" y="418403"/>
                  </a:cubicBezTo>
                  <a:cubicBezTo>
                    <a:pt x="252057" y="433640"/>
                    <a:pt x="241899" y="446338"/>
                    <a:pt x="227931" y="456497"/>
                  </a:cubicBezTo>
                  <a:cubicBezTo>
                    <a:pt x="213963" y="466655"/>
                    <a:pt x="198725" y="474274"/>
                    <a:pt x="179678" y="479354"/>
                  </a:cubicBezTo>
                  <a:cubicBezTo>
                    <a:pt x="160631" y="484433"/>
                    <a:pt x="140314" y="486972"/>
                    <a:pt x="118727" y="486972"/>
                  </a:cubicBezTo>
                  <a:cubicBezTo>
                    <a:pt x="111108" y="486972"/>
                    <a:pt x="102220" y="486972"/>
                    <a:pt x="92061" y="485703"/>
                  </a:cubicBezTo>
                  <a:cubicBezTo>
                    <a:pt x="81903" y="484433"/>
                    <a:pt x="71744" y="483163"/>
                    <a:pt x="61586" y="480623"/>
                  </a:cubicBezTo>
                  <a:cubicBezTo>
                    <a:pt x="51427" y="478084"/>
                    <a:pt x="41269" y="475544"/>
                    <a:pt x="32380" y="473004"/>
                  </a:cubicBezTo>
                  <a:cubicBezTo>
                    <a:pt x="23491" y="470465"/>
                    <a:pt x="15873" y="466655"/>
                    <a:pt x="9524" y="462846"/>
                  </a:cubicBezTo>
                  <a:lnTo>
                    <a:pt x="9524" y="413323"/>
                  </a:ln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0E4EEA7-2BBF-4DFC-BA80-D5BF1F586AAD}"/>
                </a:ext>
              </a:extLst>
            </p:cNvPr>
            <p:cNvSpPr/>
            <p:nvPr/>
          </p:nvSpPr>
          <p:spPr>
            <a:xfrm>
              <a:off x="5824632" y="2551109"/>
              <a:ext cx="292056" cy="355547"/>
            </a:xfrm>
            <a:custGeom>
              <a:avLst/>
              <a:gdLst>
                <a:gd name="connsiteX0" fmla="*/ 50157 w 292056"/>
                <a:gd name="connsiteY0" fmla="*/ 189837 h 355546"/>
                <a:gd name="connsiteX1" fmla="*/ 57776 w 292056"/>
                <a:gd name="connsiteY1" fmla="*/ 244439 h 355546"/>
                <a:gd name="connsiteX2" fmla="*/ 80633 w 292056"/>
                <a:gd name="connsiteY2" fmla="*/ 285072 h 355546"/>
                <a:gd name="connsiteX3" fmla="*/ 116188 w 292056"/>
                <a:gd name="connsiteY3" fmla="*/ 310469 h 355546"/>
                <a:gd name="connsiteX4" fmla="*/ 163171 w 292056"/>
                <a:gd name="connsiteY4" fmla="*/ 319357 h 355546"/>
                <a:gd name="connsiteX5" fmla="*/ 268565 w 292056"/>
                <a:gd name="connsiteY5" fmla="*/ 279993 h 355546"/>
                <a:gd name="connsiteX6" fmla="*/ 268565 w 292056"/>
                <a:gd name="connsiteY6" fmla="*/ 320627 h 355546"/>
                <a:gd name="connsiteX7" fmla="*/ 154282 w 292056"/>
                <a:gd name="connsiteY7" fmla="*/ 354912 h 355546"/>
                <a:gd name="connsiteX8" fmla="*/ 94601 w 292056"/>
                <a:gd name="connsiteY8" fmla="*/ 343484 h 355546"/>
                <a:gd name="connsiteX9" fmla="*/ 48888 w 292056"/>
                <a:gd name="connsiteY9" fmla="*/ 309199 h 355546"/>
                <a:gd name="connsiteX10" fmla="*/ 19682 w 292056"/>
                <a:gd name="connsiteY10" fmla="*/ 254597 h 355546"/>
                <a:gd name="connsiteX11" fmla="*/ 9524 w 292056"/>
                <a:gd name="connsiteY11" fmla="*/ 180948 h 355546"/>
                <a:gd name="connsiteX12" fmla="*/ 20952 w 292056"/>
                <a:gd name="connsiteY12" fmla="*/ 112378 h 355546"/>
                <a:gd name="connsiteX13" fmla="*/ 52697 w 292056"/>
                <a:gd name="connsiteY13" fmla="*/ 57776 h 355546"/>
                <a:gd name="connsiteX14" fmla="*/ 99680 w 292056"/>
                <a:gd name="connsiteY14" fmla="*/ 22222 h 355546"/>
                <a:gd name="connsiteX15" fmla="*/ 159361 w 292056"/>
                <a:gd name="connsiteY15" fmla="*/ 9524 h 355546"/>
                <a:gd name="connsiteX16" fmla="*/ 215233 w 292056"/>
                <a:gd name="connsiteY16" fmla="*/ 20952 h 355546"/>
                <a:gd name="connsiteX17" fmla="*/ 255867 w 292056"/>
                <a:gd name="connsiteY17" fmla="*/ 52697 h 355546"/>
                <a:gd name="connsiteX18" fmla="*/ 281263 w 292056"/>
                <a:gd name="connsiteY18" fmla="*/ 103490 h 355546"/>
                <a:gd name="connsiteX19" fmla="*/ 290152 w 292056"/>
                <a:gd name="connsiteY19" fmla="*/ 169520 h 355546"/>
                <a:gd name="connsiteX20" fmla="*/ 290152 w 292056"/>
                <a:gd name="connsiteY20" fmla="*/ 189837 h 355546"/>
                <a:gd name="connsiteX21" fmla="*/ 50157 w 292056"/>
                <a:gd name="connsiteY21" fmla="*/ 189837 h 355546"/>
                <a:gd name="connsiteX22" fmla="*/ 245708 w 292056"/>
                <a:gd name="connsiteY22" fmla="*/ 153012 h 355546"/>
                <a:gd name="connsiteX23" fmla="*/ 221582 w 292056"/>
                <a:gd name="connsiteY23" fmla="*/ 73014 h 355546"/>
                <a:gd name="connsiteX24" fmla="*/ 155552 w 292056"/>
                <a:gd name="connsiteY24" fmla="*/ 45078 h 355546"/>
                <a:gd name="connsiteX25" fmla="*/ 116188 w 292056"/>
                <a:gd name="connsiteY25" fmla="*/ 52697 h 355546"/>
                <a:gd name="connsiteX26" fmla="*/ 84442 w 292056"/>
                <a:gd name="connsiteY26" fmla="*/ 74284 h 355546"/>
                <a:gd name="connsiteX27" fmla="*/ 61586 w 292056"/>
                <a:gd name="connsiteY27" fmla="*/ 108569 h 355546"/>
                <a:gd name="connsiteX28" fmla="*/ 48888 w 292056"/>
                <a:gd name="connsiteY28" fmla="*/ 154282 h 355546"/>
                <a:gd name="connsiteX29" fmla="*/ 245708 w 292056"/>
                <a:gd name="connsiteY29" fmla="*/ 1542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056" h="355546">
                  <a:moveTo>
                    <a:pt x="50157" y="189837"/>
                  </a:moveTo>
                  <a:cubicBezTo>
                    <a:pt x="50157" y="210154"/>
                    <a:pt x="52697" y="227931"/>
                    <a:pt x="57776" y="244439"/>
                  </a:cubicBezTo>
                  <a:cubicBezTo>
                    <a:pt x="62856" y="260946"/>
                    <a:pt x="70475" y="273644"/>
                    <a:pt x="80633" y="285072"/>
                  </a:cubicBezTo>
                  <a:cubicBezTo>
                    <a:pt x="90791" y="296501"/>
                    <a:pt x="102220" y="305389"/>
                    <a:pt x="116188" y="310469"/>
                  </a:cubicBezTo>
                  <a:cubicBezTo>
                    <a:pt x="130156" y="316818"/>
                    <a:pt x="145393" y="319357"/>
                    <a:pt x="163171" y="319357"/>
                  </a:cubicBezTo>
                  <a:cubicBezTo>
                    <a:pt x="199995" y="319357"/>
                    <a:pt x="235550" y="306659"/>
                    <a:pt x="268565" y="279993"/>
                  </a:cubicBezTo>
                  <a:lnTo>
                    <a:pt x="268565" y="320627"/>
                  </a:lnTo>
                  <a:cubicBezTo>
                    <a:pt x="236820" y="343484"/>
                    <a:pt x="198725" y="354912"/>
                    <a:pt x="154282" y="354912"/>
                  </a:cubicBezTo>
                  <a:cubicBezTo>
                    <a:pt x="132695" y="354912"/>
                    <a:pt x="112378" y="351103"/>
                    <a:pt x="94601" y="343484"/>
                  </a:cubicBezTo>
                  <a:cubicBezTo>
                    <a:pt x="76824" y="335865"/>
                    <a:pt x="61586" y="324437"/>
                    <a:pt x="48888" y="309199"/>
                  </a:cubicBezTo>
                  <a:cubicBezTo>
                    <a:pt x="36190" y="293961"/>
                    <a:pt x="26031" y="276184"/>
                    <a:pt x="19682" y="254597"/>
                  </a:cubicBezTo>
                  <a:cubicBezTo>
                    <a:pt x="13333" y="233010"/>
                    <a:pt x="9524" y="208884"/>
                    <a:pt x="9524" y="180948"/>
                  </a:cubicBezTo>
                  <a:cubicBezTo>
                    <a:pt x="9524" y="156822"/>
                    <a:pt x="13333" y="133965"/>
                    <a:pt x="20952" y="112378"/>
                  </a:cubicBezTo>
                  <a:cubicBezTo>
                    <a:pt x="28571" y="90791"/>
                    <a:pt x="38729" y="73014"/>
                    <a:pt x="52697" y="57776"/>
                  </a:cubicBezTo>
                  <a:cubicBezTo>
                    <a:pt x="65395" y="42539"/>
                    <a:pt x="81903" y="29841"/>
                    <a:pt x="99680" y="22222"/>
                  </a:cubicBezTo>
                  <a:cubicBezTo>
                    <a:pt x="117457" y="14603"/>
                    <a:pt x="137775" y="9524"/>
                    <a:pt x="159361" y="9524"/>
                  </a:cubicBezTo>
                  <a:cubicBezTo>
                    <a:pt x="180948" y="9524"/>
                    <a:pt x="199995" y="13333"/>
                    <a:pt x="215233" y="20952"/>
                  </a:cubicBezTo>
                  <a:cubicBezTo>
                    <a:pt x="230471" y="28571"/>
                    <a:pt x="245708" y="38729"/>
                    <a:pt x="255867" y="52697"/>
                  </a:cubicBezTo>
                  <a:cubicBezTo>
                    <a:pt x="267295" y="66665"/>
                    <a:pt x="274914" y="83173"/>
                    <a:pt x="281263" y="103490"/>
                  </a:cubicBezTo>
                  <a:cubicBezTo>
                    <a:pt x="287612" y="123807"/>
                    <a:pt x="290152" y="145393"/>
                    <a:pt x="290152" y="169520"/>
                  </a:cubicBezTo>
                  <a:lnTo>
                    <a:pt x="290152" y="189837"/>
                  </a:lnTo>
                  <a:lnTo>
                    <a:pt x="50157" y="189837"/>
                  </a:lnTo>
                  <a:close/>
                  <a:moveTo>
                    <a:pt x="245708" y="153012"/>
                  </a:moveTo>
                  <a:cubicBezTo>
                    <a:pt x="244439" y="118727"/>
                    <a:pt x="236820" y="92061"/>
                    <a:pt x="221582" y="73014"/>
                  </a:cubicBezTo>
                  <a:cubicBezTo>
                    <a:pt x="206344" y="53967"/>
                    <a:pt x="183488" y="45078"/>
                    <a:pt x="155552" y="45078"/>
                  </a:cubicBezTo>
                  <a:cubicBezTo>
                    <a:pt x="141584" y="45078"/>
                    <a:pt x="128886" y="47618"/>
                    <a:pt x="116188" y="52697"/>
                  </a:cubicBezTo>
                  <a:cubicBezTo>
                    <a:pt x="104759" y="57776"/>
                    <a:pt x="93331" y="65395"/>
                    <a:pt x="84442" y="74284"/>
                  </a:cubicBezTo>
                  <a:cubicBezTo>
                    <a:pt x="75554" y="83173"/>
                    <a:pt x="67935" y="94601"/>
                    <a:pt x="61586" y="108569"/>
                  </a:cubicBezTo>
                  <a:cubicBezTo>
                    <a:pt x="55237" y="122537"/>
                    <a:pt x="51427" y="136505"/>
                    <a:pt x="48888" y="154282"/>
                  </a:cubicBezTo>
                  <a:lnTo>
                    <a:pt x="245708" y="154282"/>
                  </a:ln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7886DB0-C8D2-4B00-9022-011227EB4246}"/>
                </a:ext>
              </a:extLst>
            </p:cNvPr>
            <p:cNvSpPr/>
            <p:nvPr/>
          </p:nvSpPr>
          <p:spPr>
            <a:xfrm>
              <a:off x="6186528" y="2551109"/>
              <a:ext cx="177773" cy="342849"/>
            </a:xfrm>
            <a:custGeom>
              <a:avLst/>
              <a:gdLst>
                <a:gd name="connsiteX0" fmla="*/ 172059 w 177773"/>
                <a:gd name="connsiteY0" fmla="*/ 59046 h 342848"/>
                <a:gd name="connsiteX1" fmla="*/ 135235 w 177773"/>
                <a:gd name="connsiteY1" fmla="*/ 48888 h 342848"/>
                <a:gd name="connsiteX2" fmla="*/ 106029 w 177773"/>
                <a:gd name="connsiteY2" fmla="*/ 55237 h 342848"/>
                <a:gd name="connsiteX3" fmla="*/ 84442 w 177773"/>
                <a:gd name="connsiteY3" fmla="*/ 71744 h 342848"/>
                <a:gd name="connsiteX4" fmla="*/ 67935 w 177773"/>
                <a:gd name="connsiteY4" fmla="*/ 95871 h 342848"/>
                <a:gd name="connsiteX5" fmla="*/ 57776 w 177773"/>
                <a:gd name="connsiteY5" fmla="*/ 125076 h 342848"/>
                <a:gd name="connsiteX6" fmla="*/ 51427 w 177773"/>
                <a:gd name="connsiteY6" fmla="*/ 155552 h 342848"/>
                <a:gd name="connsiteX7" fmla="*/ 50158 w 177773"/>
                <a:gd name="connsiteY7" fmla="*/ 184757 h 342848"/>
                <a:gd name="connsiteX8" fmla="*/ 50158 w 177773"/>
                <a:gd name="connsiteY8" fmla="*/ 346023 h 342848"/>
                <a:gd name="connsiteX9" fmla="*/ 9524 w 177773"/>
                <a:gd name="connsiteY9" fmla="*/ 346023 h 342848"/>
                <a:gd name="connsiteX10" fmla="*/ 9524 w 177773"/>
                <a:gd name="connsiteY10" fmla="*/ 15873 h 342848"/>
                <a:gd name="connsiteX11" fmla="*/ 50158 w 177773"/>
                <a:gd name="connsiteY11" fmla="*/ 15873 h 342848"/>
                <a:gd name="connsiteX12" fmla="*/ 50158 w 177773"/>
                <a:gd name="connsiteY12" fmla="*/ 86982 h 342848"/>
                <a:gd name="connsiteX13" fmla="*/ 51427 w 177773"/>
                <a:gd name="connsiteY13" fmla="*/ 86982 h 342848"/>
                <a:gd name="connsiteX14" fmla="*/ 66665 w 177773"/>
                <a:gd name="connsiteY14" fmla="*/ 53967 h 342848"/>
                <a:gd name="connsiteX15" fmla="*/ 86982 w 177773"/>
                <a:gd name="connsiteY15" fmla="*/ 29841 h 342848"/>
                <a:gd name="connsiteX16" fmla="*/ 112378 w 177773"/>
                <a:gd name="connsiteY16" fmla="*/ 14603 h 342848"/>
                <a:gd name="connsiteX17" fmla="*/ 141584 w 177773"/>
                <a:gd name="connsiteY17" fmla="*/ 9524 h 342848"/>
                <a:gd name="connsiteX18" fmla="*/ 159361 w 177773"/>
                <a:gd name="connsiteY18" fmla="*/ 10793 h 342848"/>
                <a:gd name="connsiteX19" fmla="*/ 173329 w 177773"/>
                <a:gd name="connsiteY19" fmla="*/ 14603 h 342848"/>
                <a:gd name="connsiteX20" fmla="*/ 173329 w 177773"/>
                <a:gd name="connsiteY20" fmla="*/ 59046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773" h="342848">
                  <a:moveTo>
                    <a:pt x="172059" y="59046"/>
                  </a:moveTo>
                  <a:cubicBezTo>
                    <a:pt x="161901" y="51427"/>
                    <a:pt x="150473" y="48888"/>
                    <a:pt x="135235" y="48888"/>
                  </a:cubicBezTo>
                  <a:cubicBezTo>
                    <a:pt x="123807" y="48888"/>
                    <a:pt x="114918" y="51427"/>
                    <a:pt x="106029" y="55237"/>
                  </a:cubicBezTo>
                  <a:cubicBezTo>
                    <a:pt x="97140" y="59046"/>
                    <a:pt x="90791" y="65395"/>
                    <a:pt x="84442" y="71744"/>
                  </a:cubicBezTo>
                  <a:cubicBezTo>
                    <a:pt x="78093" y="78093"/>
                    <a:pt x="73014" y="86982"/>
                    <a:pt x="67935" y="95871"/>
                  </a:cubicBezTo>
                  <a:cubicBezTo>
                    <a:pt x="62856" y="104759"/>
                    <a:pt x="60316" y="114918"/>
                    <a:pt x="57776" y="125076"/>
                  </a:cubicBezTo>
                  <a:cubicBezTo>
                    <a:pt x="55237" y="135235"/>
                    <a:pt x="52697" y="145393"/>
                    <a:pt x="51427" y="155552"/>
                  </a:cubicBezTo>
                  <a:cubicBezTo>
                    <a:pt x="50158" y="165710"/>
                    <a:pt x="50158" y="175869"/>
                    <a:pt x="50158" y="184757"/>
                  </a:cubicBezTo>
                  <a:lnTo>
                    <a:pt x="50158" y="346023"/>
                  </a:lnTo>
                  <a:lnTo>
                    <a:pt x="9524" y="346023"/>
                  </a:lnTo>
                  <a:lnTo>
                    <a:pt x="9524" y="15873"/>
                  </a:lnTo>
                  <a:lnTo>
                    <a:pt x="50158" y="15873"/>
                  </a:lnTo>
                  <a:lnTo>
                    <a:pt x="50158" y="86982"/>
                  </a:lnTo>
                  <a:lnTo>
                    <a:pt x="51427" y="86982"/>
                  </a:lnTo>
                  <a:cubicBezTo>
                    <a:pt x="55237" y="75554"/>
                    <a:pt x="60316" y="64125"/>
                    <a:pt x="66665" y="53967"/>
                  </a:cubicBezTo>
                  <a:cubicBezTo>
                    <a:pt x="73014" y="43808"/>
                    <a:pt x="79363" y="36190"/>
                    <a:pt x="86982" y="29841"/>
                  </a:cubicBezTo>
                  <a:cubicBezTo>
                    <a:pt x="94601" y="23491"/>
                    <a:pt x="103489" y="18412"/>
                    <a:pt x="112378" y="14603"/>
                  </a:cubicBezTo>
                  <a:cubicBezTo>
                    <a:pt x="121267" y="10793"/>
                    <a:pt x="131425" y="9524"/>
                    <a:pt x="141584" y="9524"/>
                  </a:cubicBezTo>
                  <a:cubicBezTo>
                    <a:pt x="147933" y="9524"/>
                    <a:pt x="154282" y="9524"/>
                    <a:pt x="159361" y="10793"/>
                  </a:cubicBezTo>
                  <a:cubicBezTo>
                    <a:pt x="164441" y="12063"/>
                    <a:pt x="169520" y="13333"/>
                    <a:pt x="173329" y="14603"/>
                  </a:cubicBezTo>
                  <a:lnTo>
                    <a:pt x="173329" y="59046"/>
                  </a:ln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B65FF26-A909-4CEE-BB15-9ED6C66CBFDA}"/>
                </a:ext>
              </a:extLst>
            </p:cNvPr>
            <p:cNvSpPr/>
            <p:nvPr/>
          </p:nvSpPr>
          <p:spPr>
            <a:xfrm>
              <a:off x="6385888" y="2558728"/>
              <a:ext cx="304755" cy="342849"/>
            </a:xfrm>
            <a:custGeom>
              <a:avLst/>
              <a:gdLst>
                <a:gd name="connsiteX0" fmla="*/ 175868 w 304754"/>
                <a:gd name="connsiteY0" fmla="*/ 339674 h 342848"/>
                <a:gd name="connsiteX1" fmla="*/ 136505 w 304754"/>
                <a:gd name="connsiteY1" fmla="*/ 339674 h 342848"/>
                <a:gd name="connsiteX2" fmla="*/ 9524 w 304754"/>
                <a:gd name="connsiteY2" fmla="*/ 9524 h 342848"/>
                <a:gd name="connsiteX3" fmla="*/ 55236 w 304754"/>
                <a:gd name="connsiteY3" fmla="*/ 9524 h 342848"/>
                <a:gd name="connsiteX4" fmla="*/ 146663 w 304754"/>
                <a:gd name="connsiteY4" fmla="*/ 260946 h 342848"/>
                <a:gd name="connsiteX5" fmla="*/ 156821 w 304754"/>
                <a:gd name="connsiteY5" fmla="*/ 301580 h 342848"/>
                <a:gd name="connsiteX6" fmla="*/ 158091 w 304754"/>
                <a:gd name="connsiteY6" fmla="*/ 301580 h 342848"/>
                <a:gd name="connsiteX7" fmla="*/ 168250 w 304754"/>
                <a:gd name="connsiteY7" fmla="*/ 262216 h 342848"/>
                <a:gd name="connsiteX8" fmla="*/ 262216 w 304754"/>
                <a:gd name="connsiteY8" fmla="*/ 9524 h 342848"/>
                <a:gd name="connsiteX9" fmla="*/ 306659 w 304754"/>
                <a:gd name="connsiteY9" fmla="*/ 9524 h 342848"/>
                <a:gd name="connsiteX10" fmla="*/ 175868 w 304754"/>
                <a:gd name="connsiteY10" fmla="*/ 339674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754" h="342848">
                  <a:moveTo>
                    <a:pt x="175868" y="339674"/>
                  </a:moveTo>
                  <a:lnTo>
                    <a:pt x="136505" y="339674"/>
                  </a:lnTo>
                  <a:lnTo>
                    <a:pt x="9524" y="9524"/>
                  </a:lnTo>
                  <a:lnTo>
                    <a:pt x="55236" y="9524"/>
                  </a:lnTo>
                  <a:lnTo>
                    <a:pt x="146663" y="260946"/>
                  </a:lnTo>
                  <a:cubicBezTo>
                    <a:pt x="151742" y="276184"/>
                    <a:pt x="155552" y="290152"/>
                    <a:pt x="156821" y="301580"/>
                  </a:cubicBezTo>
                  <a:lnTo>
                    <a:pt x="158091" y="301580"/>
                  </a:lnTo>
                  <a:cubicBezTo>
                    <a:pt x="160631" y="286342"/>
                    <a:pt x="164440" y="273644"/>
                    <a:pt x="168250" y="262216"/>
                  </a:cubicBezTo>
                  <a:lnTo>
                    <a:pt x="262216" y="9524"/>
                  </a:lnTo>
                  <a:lnTo>
                    <a:pt x="306659" y="9524"/>
                  </a:lnTo>
                  <a:lnTo>
                    <a:pt x="175868" y="339674"/>
                  </a:ln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F25A6D-4355-43A5-8FA4-6CF43F4D129E}"/>
                </a:ext>
              </a:extLst>
            </p:cNvPr>
            <p:cNvSpPr/>
            <p:nvPr/>
          </p:nvSpPr>
          <p:spPr>
            <a:xfrm>
              <a:off x="6717308" y="2551109"/>
              <a:ext cx="292056" cy="355547"/>
            </a:xfrm>
            <a:custGeom>
              <a:avLst/>
              <a:gdLst>
                <a:gd name="connsiteX0" fmla="*/ 50158 w 292056"/>
                <a:gd name="connsiteY0" fmla="*/ 189837 h 355546"/>
                <a:gd name="connsiteX1" fmla="*/ 57777 w 292056"/>
                <a:gd name="connsiteY1" fmla="*/ 244439 h 355546"/>
                <a:gd name="connsiteX2" fmla="*/ 80633 w 292056"/>
                <a:gd name="connsiteY2" fmla="*/ 285072 h 355546"/>
                <a:gd name="connsiteX3" fmla="*/ 116188 w 292056"/>
                <a:gd name="connsiteY3" fmla="*/ 310469 h 355546"/>
                <a:gd name="connsiteX4" fmla="*/ 163171 w 292056"/>
                <a:gd name="connsiteY4" fmla="*/ 319357 h 355546"/>
                <a:gd name="connsiteX5" fmla="*/ 268565 w 292056"/>
                <a:gd name="connsiteY5" fmla="*/ 279993 h 355546"/>
                <a:gd name="connsiteX6" fmla="*/ 268565 w 292056"/>
                <a:gd name="connsiteY6" fmla="*/ 320627 h 355546"/>
                <a:gd name="connsiteX7" fmla="*/ 154282 w 292056"/>
                <a:gd name="connsiteY7" fmla="*/ 354912 h 355546"/>
                <a:gd name="connsiteX8" fmla="*/ 94601 w 292056"/>
                <a:gd name="connsiteY8" fmla="*/ 343484 h 355546"/>
                <a:gd name="connsiteX9" fmla="*/ 48888 w 292056"/>
                <a:gd name="connsiteY9" fmla="*/ 309199 h 355546"/>
                <a:gd name="connsiteX10" fmla="*/ 19682 w 292056"/>
                <a:gd name="connsiteY10" fmla="*/ 254597 h 355546"/>
                <a:gd name="connsiteX11" fmla="*/ 9524 w 292056"/>
                <a:gd name="connsiteY11" fmla="*/ 180948 h 355546"/>
                <a:gd name="connsiteX12" fmla="*/ 20952 w 292056"/>
                <a:gd name="connsiteY12" fmla="*/ 112378 h 355546"/>
                <a:gd name="connsiteX13" fmla="*/ 52697 w 292056"/>
                <a:gd name="connsiteY13" fmla="*/ 57776 h 355546"/>
                <a:gd name="connsiteX14" fmla="*/ 99680 w 292056"/>
                <a:gd name="connsiteY14" fmla="*/ 22222 h 355546"/>
                <a:gd name="connsiteX15" fmla="*/ 159361 w 292056"/>
                <a:gd name="connsiteY15" fmla="*/ 9524 h 355546"/>
                <a:gd name="connsiteX16" fmla="*/ 215233 w 292056"/>
                <a:gd name="connsiteY16" fmla="*/ 20952 h 355546"/>
                <a:gd name="connsiteX17" fmla="*/ 255867 w 292056"/>
                <a:gd name="connsiteY17" fmla="*/ 52697 h 355546"/>
                <a:gd name="connsiteX18" fmla="*/ 281263 w 292056"/>
                <a:gd name="connsiteY18" fmla="*/ 103490 h 355546"/>
                <a:gd name="connsiteX19" fmla="*/ 290152 w 292056"/>
                <a:gd name="connsiteY19" fmla="*/ 169520 h 355546"/>
                <a:gd name="connsiteX20" fmla="*/ 290152 w 292056"/>
                <a:gd name="connsiteY20" fmla="*/ 189837 h 355546"/>
                <a:gd name="connsiteX21" fmla="*/ 50158 w 292056"/>
                <a:gd name="connsiteY21" fmla="*/ 189837 h 355546"/>
                <a:gd name="connsiteX22" fmla="*/ 246978 w 292056"/>
                <a:gd name="connsiteY22" fmla="*/ 153012 h 355546"/>
                <a:gd name="connsiteX23" fmla="*/ 222852 w 292056"/>
                <a:gd name="connsiteY23" fmla="*/ 73014 h 355546"/>
                <a:gd name="connsiteX24" fmla="*/ 156822 w 292056"/>
                <a:gd name="connsiteY24" fmla="*/ 45078 h 355546"/>
                <a:gd name="connsiteX25" fmla="*/ 117457 w 292056"/>
                <a:gd name="connsiteY25" fmla="*/ 52697 h 355546"/>
                <a:gd name="connsiteX26" fmla="*/ 85712 w 292056"/>
                <a:gd name="connsiteY26" fmla="*/ 74284 h 355546"/>
                <a:gd name="connsiteX27" fmla="*/ 62856 w 292056"/>
                <a:gd name="connsiteY27" fmla="*/ 108569 h 355546"/>
                <a:gd name="connsiteX28" fmla="*/ 50158 w 292056"/>
                <a:gd name="connsiteY28" fmla="*/ 154282 h 355546"/>
                <a:gd name="connsiteX29" fmla="*/ 246978 w 292056"/>
                <a:gd name="connsiteY29" fmla="*/ 154282 h 35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2056" h="355546">
                  <a:moveTo>
                    <a:pt x="50158" y="189837"/>
                  </a:moveTo>
                  <a:cubicBezTo>
                    <a:pt x="50158" y="210154"/>
                    <a:pt x="52697" y="227931"/>
                    <a:pt x="57777" y="244439"/>
                  </a:cubicBezTo>
                  <a:cubicBezTo>
                    <a:pt x="62856" y="260946"/>
                    <a:pt x="70475" y="273644"/>
                    <a:pt x="80633" y="285072"/>
                  </a:cubicBezTo>
                  <a:cubicBezTo>
                    <a:pt x="90792" y="296501"/>
                    <a:pt x="102220" y="305389"/>
                    <a:pt x="116188" y="310469"/>
                  </a:cubicBezTo>
                  <a:cubicBezTo>
                    <a:pt x="130156" y="316818"/>
                    <a:pt x="145393" y="319357"/>
                    <a:pt x="163171" y="319357"/>
                  </a:cubicBezTo>
                  <a:cubicBezTo>
                    <a:pt x="199995" y="319357"/>
                    <a:pt x="235550" y="306659"/>
                    <a:pt x="268565" y="279993"/>
                  </a:cubicBezTo>
                  <a:lnTo>
                    <a:pt x="268565" y="320627"/>
                  </a:lnTo>
                  <a:cubicBezTo>
                    <a:pt x="236820" y="343484"/>
                    <a:pt x="198726" y="354912"/>
                    <a:pt x="154282" y="354912"/>
                  </a:cubicBezTo>
                  <a:cubicBezTo>
                    <a:pt x="132695" y="354912"/>
                    <a:pt x="112378" y="351103"/>
                    <a:pt x="94601" y="343484"/>
                  </a:cubicBezTo>
                  <a:cubicBezTo>
                    <a:pt x="76824" y="335865"/>
                    <a:pt x="61586" y="324437"/>
                    <a:pt x="48888" y="309199"/>
                  </a:cubicBezTo>
                  <a:cubicBezTo>
                    <a:pt x="36190" y="293961"/>
                    <a:pt x="26031" y="276184"/>
                    <a:pt x="19682" y="254597"/>
                  </a:cubicBezTo>
                  <a:cubicBezTo>
                    <a:pt x="13333" y="233010"/>
                    <a:pt x="9524" y="208884"/>
                    <a:pt x="9524" y="180948"/>
                  </a:cubicBezTo>
                  <a:cubicBezTo>
                    <a:pt x="9524" y="156822"/>
                    <a:pt x="13333" y="133965"/>
                    <a:pt x="20952" y="112378"/>
                  </a:cubicBezTo>
                  <a:cubicBezTo>
                    <a:pt x="28571" y="90791"/>
                    <a:pt x="38729" y="73014"/>
                    <a:pt x="52697" y="57776"/>
                  </a:cubicBezTo>
                  <a:cubicBezTo>
                    <a:pt x="65396" y="42539"/>
                    <a:pt x="81903" y="29841"/>
                    <a:pt x="99680" y="22222"/>
                  </a:cubicBezTo>
                  <a:cubicBezTo>
                    <a:pt x="117457" y="14603"/>
                    <a:pt x="137775" y="9524"/>
                    <a:pt x="159361" y="9524"/>
                  </a:cubicBezTo>
                  <a:cubicBezTo>
                    <a:pt x="180948" y="9524"/>
                    <a:pt x="199995" y="13333"/>
                    <a:pt x="215233" y="20952"/>
                  </a:cubicBezTo>
                  <a:cubicBezTo>
                    <a:pt x="230471" y="28571"/>
                    <a:pt x="245708" y="38729"/>
                    <a:pt x="255867" y="52697"/>
                  </a:cubicBezTo>
                  <a:cubicBezTo>
                    <a:pt x="267295" y="66665"/>
                    <a:pt x="274914" y="83173"/>
                    <a:pt x="281263" y="103490"/>
                  </a:cubicBezTo>
                  <a:cubicBezTo>
                    <a:pt x="287612" y="123807"/>
                    <a:pt x="290152" y="145393"/>
                    <a:pt x="290152" y="169520"/>
                  </a:cubicBezTo>
                  <a:lnTo>
                    <a:pt x="290152" y="189837"/>
                  </a:lnTo>
                  <a:lnTo>
                    <a:pt x="50158" y="189837"/>
                  </a:lnTo>
                  <a:close/>
                  <a:moveTo>
                    <a:pt x="246978" y="153012"/>
                  </a:moveTo>
                  <a:cubicBezTo>
                    <a:pt x="245708" y="118727"/>
                    <a:pt x="238089" y="92061"/>
                    <a:pt x="222852" y="73014"/>
                  </a:cubicBezTo>
                  <a:cubicBezTo>
                    <a:pt x="207614" y="53967"/>
                    <a:pt x="184758" y="45078"/>
                    <a:pt x="156822" y="45078"/>
                  </a:cubicBezTo>
                  <a:cubicBezTo>
                    <a:pt x="142854" y="45078"/>
                    <a:pt x="130156" y="47618"/>
                    <a:pt x="117457" y="52697"/>
                  </a:cubicBezTo>
                  <a:cubicBezTo>
                    <a:pt x="106029" y="57776"/>
                    <a:pt x="94601" y="65395"/>
                    <a:pt x="85712" y="74284"/>
                  </a:cubicBezTo>
                  <a:cubicBezTo>
                    <a:pt x="76824" y="83173"/>
                    <a:pt x="69205" y="94601"/>
                    <a:pt x="62856" y="108569"/>
                  </a:cubicBezTo>
                  <a:cubicBezTo>
                    <a:pt x="56507" y="122537"/>
                    <a:pt x="52697" y="136505"/>
                    <a:pt x="50158" y="154282"/>
                  </a:cubicBezTo>
                  <a:lnTo>
                    <a:pt x="246978" y="154282"/>
                  </a:ln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83936DD-4B75-4519-BCD0-38D01D26C52B}"/>
                </a:ext>
              </a:extLst>
            </p:cNvPr>
            <p:cNvSpPr/>
            <p:nvPr/>
          </p:nvSpPr>
          <p:spPr>
            <a:xfrm>
              <a:off x="7079204" y="2551109"/>
              <a:ext cx="177773" cy="342849"/>
            </a:xfrm>
            <a:custGeom>
              <a:avLst/>
              <a:gdLst>
                <a:gd name="connsiteX0" fmla="*/ 172060 w 177773"/>
                <a:gd name="connsiteY0" fmla="*/ 59046 h 342848"/>
                <a:gd name="connsiteX1" fmla="*/ 135235 w 177773"/>
                <a:gd name="connsiteY1" fmla="*/ 48888 h 342848"/>
                <a:gd name="connsiteX2" fmla="*/ 106029 w 177773"/>
                <a:gd name="connsiteY2" fmla="*/ 55237 h 342848"/>
                <a:gd name="connsiteX3" fmla="*/ 84443 w 177773"/>
                <a:gd name="connsiteY3" fmla="*/ 71744 h 342848"/>
                <a:gd name="connsiteX4" fmla="*/ 67935 w 177773"/>
                <a:gd name="connsiteY4" fmla="*/ 95871 h 342848"/>
                <a:gd name="connsiteX5" fmla="*/ 57777 w 177773"/>
                <a:gd name="connsiteY5" fmla="*/ 125076 h 342848"/>
                <a:gd name="connsiteX6" fmla="*/ 51428 w 177773"/>
                <a:gd name="connsiteY6" fmla="*/ 155552 h 342848"/>
                <a:gd name="connsiteX7" fmla="*/ 50158 w 177773"/>
                <a:gd name="connsiteY7" fmla="*/ 184757 h 342848"/>
                <a:gd name="connsiteX8" fmla="*/ 50158 w 177773"/>
                <a:gd name="connsiteY8" fmla="*/ 346023 h 342848"/>
                <a:gd name="connsiteX9" fmla="*/ 9524 w 177773"/>
                <a:gd name="connsiteY9" fmla="*/ 346023 h 342848"/>
                <a:gd name="connsiteX10" fmla="*/ 9524 w 177773"/>
                <a:gd name="connsiteY10" fmla="*/ 15873 h 342848"/>
                <a:gd name="connsiteX11" fmla="*/ 50158 w 177773"/>
                <a:gd name="connsiteY11" fmla="*/ 15873 h 342848"/>
                <a:gd name="connsiteX12" fmla="*/ 50158 w 177773"/>
                <a:gd name="connsiteY12" fmla="*/ 86982 h 342848"/>
                <a:gd name="connsiteX13" fmla="*/ 51428 w 177773"/>
                <a:gd name="connsiteY13" fmla="*/ 86982 h 342848"/>
                <a:gd name="connsiteX14" fmla="*/ 66665 w 177773"/>
                <a:gd name="connsiteY14" fmla="*/ 53967 h 342848"/>
                <a:gd name="connsiteX15" fmla="*/ 86982 w 177773"/>
                <a:gd name="connsiteY15" fmla="*/ 29841 h 342848"/>
                <a:gd name="connsiteX16" fmla="*/ 112378 w 177773"/>
                <a:gd name="connsiteY16" fmla="*/ 14603 h 342848"/>
                <a:gd name="connsiteX17" fmla="*/ 141584 w 177773"/>
                <a:gd name="connsiteY17" fmla="*/ 9524 h 342848"/>
                <a:gd name="connsiteX18" fmla="*/ 159361 w 177773"/>
                <a:gd name="connsiteY18" fmla="*/ 10793 h 342848"/>
                <a:gd name="connsiteX19" fmla="*/ 173329 w 177773"/>
                <a:gd name="connsiteY19" fmla="*/ 14603 h 342848"/>
                <a:gd name="connsiteX20" fmla="*/ 173329 w 177773"/>
                <a:gd name="connsiteY20" fmla="*/ 59046 h 3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773" h="342848">
                  <a:moveTo>
                    <a:pt x="172060" y="59046"/>
                  </a:moveTo>
                  <a:cubicBezTo>
                    <a:pt x="161901" y="51427"/>
                    <a:pt x="150473" y="48888"/>
                    <a:pt x="135235" y="48888"/>
                  </a:cubicBezTo>
                  <a:cubicBezTo>
                    <a:pt x="123807" y="48888"/>
                    <a:pt x="114918" y="51427"/>
                    <a:pt x="106029" y="55237"/>
                  </a:cubicBezTo>
                  <a:cubicBezTo>
                    <a:pt x="97141" y="59046"/>
                    <a:pt x="90792" y="65395"/>
                    <a:pt x="84443" y="71744"/>
                  </a:cubicBezTo>
                  <a:cubicBezTo>
                    <a:pt x="78094" y="78093"/>
                    <a:pt x="73014" y="86982"/>
                    <a:pt x="67935" y="95871"/>
                  </a:cubicBezTo>
                  <a:cubicBezTo>
                    <a:pt x="62856" y="104759"/>
                    <a:pt x="60316" y="114918"/>
                    <a:pt x="57777" y="125076"/>
                  </a:cubicBezTo>
                  <a:cubicBezTo>
                    <a:pt x="55237" y="135235"/>
                    <a:pt x="52697" y="145393"/>
                    <a:pt x="51428" y="155552"/>
                  </a:cubicBezTo>
                  <a:cubicBezTo>
                    <a:pt x="50158" y="165710"/>
                    <a:pt x="50158" y="175869"/>
                    <a:pt x="50158" y="184757"/>
                  </a:cubicBezTo>
                  <a:lnTo>
                    <a:pt x="50158" y="346023"/>
                  </a:lnTo>
                  <a:lnTo>
                    <a:pt x="9524" y="346023"/>
                  </a:lnTo>
                  <a:lnTo>
                    <a:pt x="9524" y="15873"/>
                  </a:lnTo>
                  <a:lnTo>
                    <a:pt x="50158" y="15873"/>
                  </a:lnTo>
                  <a:lnTo>
                    <a:pt x="50158" y="86982"/>
                  </a:lnTo>
                  <a:lnTo>
                    <a:pt x="51428" y="86982"/>
                  </a:lnTo>
                  <a:cubicBezTo>
                    <a:pt x="55237" y="75554"/>
                    <a:pt x="60316" y="64125"/>
                    <a:pt x="66665" y="53967"/>
                  </a:cubicBezTo>
                  <a:cubicBezTo>
                    <a:pt x="73014" y="43808"/>
                    <a:pt x="79363" y="36190"/>
                    <a:pt x="86982" y="29841"/>
                  </a:cubicBezTo>
                  <a:cubicBezTo>
                    <a:pt x="94601" y="23491"/>
                    <a:pt x="103490" y="18412"/>
                    <a:pt x="112378" y="14603"/>
                  </a:cubicBezTo>
                  <a:cubicBezTo>
                    <a:pt x="121267" y="10793"/>
                    <a:pt x="131425" y="9524"/>
                    <a:pt x="141584" y="9524"/>
                  </a:cubicBezTo>
                  <a:cubicBezTo>
                    <a:pt x="147933" y="9524"/>
                    <a:pt x="154282" y="9524"/>
                    <a:pt x="159361" y="10793"/>
                  </a:cubicBezTo>
                  <a:cubicBezTo>
                    <a:pt x="164441" y="12063"/>
                    <a:pt x="169520" y="13333"/>
                    <a:pt x="173329" y="14603"/>
                  </a:cubicBezTo>
                  <a:lnTo>
                    <a:pt x="173329" y="59046"/>
                  </a:lnTo>
                  <a:close/>
                </a:path>
              </a:pathLst>
            </a:custGeom>
            <a:solidFill>
              <a:srgbClr val="000000"/>
            </a:solidFill>
            <a:ln w="9525"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9925936F-5175-493D-A06E-2FF3A6FF2DFC}"/>
              </a:ext>
            </a:extLst>
          </p:cNvPr>
          <p:cNvPicPr>
            <a:picLocks noChangeAspect="1"/>
          </p:cNvPicPr>
          <p:nvPr userDrawn="1"/>
        </p:nvPicPr>
        <p:blipFill>
          <a:blip r:embed="rId5"/>
          <a:stretch>
            <a:fillRect/>
          </a:stretch>
        </p:blipFill>
        <p:spPr>
          <a:xfrm>
            <a:off x="2691377" y="2406774"/>
            <a:ext cx="6860256" cy="2232501"/>
          </a:xfrm>
          <a:prstGeom prst="rect">
            <a:avLst/>
          </a:prstGeom>
        </p:spPr>
      </p:pic>
    </p:spTree>
    <p:extLst>
      <p:ext uri="{BB962C8B-B14F-4D97-AF65-F5344CB8AC3E}">
        <p14:creationId xmlns:p14="http://schemas.microsoft.com/office/powerpoint/2010/main" val="365940438"/>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923EF19-F8D4-4540-AD76-9DCC5C7F628A}"/>
              </a:ext>
            </a:extLst>
          </p:cNvPr>
          <p:cNvGrpSpPr/>
          <p:nvPr userDrawn="1"/>
        </p:nvGrpSpPr>
        <p:grpSpPr>
          <a:xfrm>
            <a:off x="6092952" y="0"/>
            <a:ext cx="6099049" cy="6858000"/>
            <a:chOff x="4670552" y="0"/>
            <a:chExt cx="6099049" cy="6858000"/>
          </a:xfrm>
        </p:grpSpPr>
        <p:pic>
          <p:nvPicPr>
            <p:cNvPr id="15" name="Picture 14" descr="A picture containing sky, outdoor, boat, water&#10;&#10;Description generated with very high confidence">
              <a:extLst>
                <a:ext uri="{FF2B5EF4-FFF2-40B4-BE49-F238E27FC236}">
                  <a16:creationId xmlns:a16="http://schemas.microsoft.com/office/drawing/2014/main" id="{896EB23A-2464-456B-AF2C-03C2DEBB92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50" r="6225"/>
            <a:stretch/>
          </p:blipFill>
          <p:spPr>
            <a:xfrm>
              <a:off x="4670553" y="0"/>
              <a:ext cx="6099048" cy="6858000"/>
            </a:xfrm>
            <a:prstGeom prst="rect">
              <a:avLst/>
            </a:prstGeom>
          </p:spPr>
        </p:pic>
        <p:sp>
          <p:nvSpPr>
            <p:cNvPr id="16" name="Rectangle 15">
              <a:extLst>
                <a:ext uri="{FF2B5EF4-FFF2-40B4-BE49-F238E27FC236}">
                  <a16:creationId xmlns:a16="http://schemas.microsoft.com/office/drawing/2014/main" id="{498FBC15-8F85-4830-AB10-E0C18C9FC131}"/>
                </a:ext>
              </a:extLst>
            </p:cNvPr>
            <p:cNvSpPr/>
            <p:nvPr userDrawn="1"/>
          </p:nvSpPr>
          <p:spPr bwMode="auto">
            <a:xfrm>
              <a:off x="4670552" y="0"/>
              <a:ext cx="6099048" cy="6858000"/>
            </a:xfrm>
            <a:prstGeom prst="rect">
              <a:avLst/>
            </a:prstGeom>
            <a:solidFill>
              <a:schemeClr val="accent5">
                <a:alpha val="6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invGray">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10" name="Picture 9">
            <a:extLst>
              <a:ext uri="{FF2B5EF4-FFF2-40B4-BE49-F238E27FC236}">
                <a16:creationId xmlns:a16="http://schemas.microsoft.com/office/drawing/2014/main" id="{3C670742-A8D8-4BE4-A53B-09464421BC40}"/>
              </a:ext>
            </a:extLst>
          </p:cNvPr>
          <p:cNvPicPr>
            <a:picLocks noChangeAspect="1"/>
          </p:cNvPicPr>
          <p:nvPr userDrawn="1"/>
        </p:nvPicPr>
        <p:blipFill>
          <a:blip r:embed="rId4"/>
          <a:stretch>
            <a:fillRect/>
          </a:stretch>
        </p:blipFill>
        <p:spPr>
          <a:xfrm>
            <a:off x="9038331" y="585788"/>
            <a:ext cx="2569469" cy="841250"/>
          </a:xfrm>
          <a:prstGeom prst="rect">
            <a:avLst/>
          </a:prstGeom>
        </p:spPr>
      </p:pic>
    </p:spTree>
    <p:extLst>
      <p:ext uri="{BB962C8B-B14F-4D97-AF65-F5344CB8AC3E}">
        <p14:creationId xmlns:p14="http://schemas.microsoft.com/office/powerpoint/2010/main" val="2089337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8" name="Graphic 7">
            <a:extLst>
              <a:ext uri="{FF2B5EF4-FFF2-40B4-BE49-F238E27FC236}">
                <a16:creationId xmlns:a16="http://schemas.microsoft.com/office/drawing/2014/main" id="{D553BFFE-463D-4EE5-9EBB-CB3BDDC1A5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0" y="585788"/>
            <a:ext cx="1415361" cy="301752"/>
          </a:xfrm>
          <a:prstGeom prst="rect">
            <a:avLst/>
          </a:prstGeom>
        </p:spPr>
      </p:pic>
      <p:pic>
        <p:nvPicPr>
          <p:cNvPr id="7" name="Picture 6">
            <a:extLst>
              <a:ext uri="{FF2B5EF4-FFF2-40B4-BE49-F238E27FC236}">
                <a16:creationId xmlns:a16="http://schemas.microsoft.com/office/drawing/2014/main" id="{AF99A441-B7E0-4167-B146-CECAF458B4DB}"/>
              </a:ext>
            </a:extLst>
          </p:cNvPr>
          <p:cNvPicPr>
            <a:picLocks noChangeAspect="1"/>
          </p:cNvPicPr>
          <p:nvPr userDrawn="1"/>
        </p:nvPicPr>
        <p:blipFill>
          <a:blip r:embed="rId5"/>
          <a:stretch>
            <a:fillRect/>
          </a:stretch>
        </p:blipFill>
        <p:spPr bwMode="black">
          <a:xfrm>
            <a:off x="9038331" y="585788"/>
            <a:ext cx="2569469" cy="841250"/>
          </a:xfrm>
          <a:prstGeom prst="rect">
            <a:avLst/>
          </a:prstGeom>
        </p:spPr>
      </p:pic>
    </p:spTree>
    <p:extLst>
      <p:ext uri="{BB962C8B-B14F-4D97-AF65-F5344CB8AC3E}">
        <p14:creationId xmlns:p14="http://schemas.microsoft.com/office/powerpoint/2010/main" val="1514080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49474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3478293"/>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970497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58026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350677"/>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1697920"/>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3565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79412673"/>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933899343"/>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30433823"/>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12502619"/>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201831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4255218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5280" y="1972535"/>
            <a:ext cx="11155093" cy="997196"/>
          </a:xfrm>
        </p:spPr>
        <p:txBody>
          <a:bodyPr anchor="b" anchorCtr="0"/>
          <a:lstStyle>
            <a:lvl1pPr>
              <a:defRPr sz="7198"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15280" y="3522230"/>
            <a:ext cx="11155093" cy="498599"/>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a:off x="9032054" y="6109521"/>
            <a:ext cx="2656580" cy="380179"/>
          </a:xfrm>
          <a:prstGeom prst="rect">
            <a:avLst/>
          </a:prstGeom>
        </p:spPr>
      </p:pic>
    </p:spTree>
    <p:extLst>
      <p:ext uri="{BB962C8B-B14F-4D97-AF65-F5344CB8AC3E}">
        <p14:creationId xmlns:p14="http://schemas.microsoft.com/office/powerpoint/2010/main" val="366489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1377693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2837323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751002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551813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16899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86434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51521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invGray">
          <a:xfrm>
            <a:off x="584200" y="585788"/>
            <a:ext cx="1366245" cy="292608"/>
          </a:xfrm>
          <a:prstGeom prst="rect">
            <a:avLst/>
          </a:prstGeom>
        </p:spPr>
      </p:pic>
    </p:spTree>
    <p:extLst>
      <p:ext uri="{BB962C8B-B14F-4D97-AF65-F5344CB8AC3E}">
        <p14:creationId xmlns:p14="http://schemas.microsoft.com/office/powerpoint/2010/main" val="24285403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66113633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1" y="3602039"/>
            <a:ext cx="9144000" cy="1655761"/>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8" indent="0" algn="ctr">
              <a:buNone/>
              <a:defRPr sz="1600"/>
            </a:lvl5pPr>
            <a:lvl6pPr marL="2285886" indent="0" algn="ctr">
              <a:buNone/>
              <a:defRPr sz="1600"/>
            </a:lvl6pPr>
            <a:lvl7pPr marL="2743062" indent="0" algn="ctr">
              <a:buNone/>
              <a:defRPr sz="1600"/>
            </a:lvl7pPr>
            <a:lvl8pPr marL="3200240" indent="0" algn="ctr">
              <a:buNone/>
              <a:defRPr sz="1600"/>
            </a:lvl8pPr>
            <a:lvl9pPr marL="3657416"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0080719-C91F-4D71-8090-7DB003586B2A}"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1079647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le Slide_Option 2">
    <p:bg>
      <p:bgPr>
        <a:solidFill>
          <a:schemeClr val="accent1"/>
        </a:solidFill>
        <a:effectLst/>
      </p:bgPr>
    </p:bg>
    <p:spTree>
      <p:nvGrpSpPr>
        <p:cNvPr id="1" name=""/>
        <p:cNvGrpSpPr/>
        <p:nvPr/>
      </p:nvGrpSpPr>
      <p:grpSpPr>
        <a:xfrm>
          <a:off x="0" y="0"/>
          <a:ext cx="0" cy="0"/>
          <a:chOff x="0" y="0"/>
          <a:chExt cx="0" cy="0"/>
        </a:xfrm>
      </p:grpSpPr>
      <p:sp useBgFill="1">
        <p:nvSpPr>
          <p:cNvPr id="4" name="Rectangle 1"/>
          <p:cNvSpPr/>
          <p:nvPr userDrawn="1"/>
        </p:nvSpPr>
        <p:spPr bwMode="auto">
          <a:xfrm>
            <a:off x="-125"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algn="ctr" defTabSz="913878"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5" y="2109543"/>
            <a:ext cx="5583104" cy="1994392"/>
          </a:xfrm>
        </p:spPr>
        <p:txBody>
          <a:bodyPr anchor="b" anchorCtr="0"/>
          <a:lstStyle>
            <a:lvl1pPr>
              <a:defRPr sz="7198"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5" y="4419602"/>
            <a:ext cx="5583104" cy="498599"/>
          </a:xfrm>
        </p:spPr>
        <p:txBody>
          <a:bodyPr>
            <a:noAutofit/>
          </a:bodyPr>
          <a:lstStyle>
            <a:lvl1pPr marL="0" indent="0">
              <a:spcBef>
                <a:spcPts val="0"/>
              </a:spcBef>
              <a:buNone/>
              <a:defRPr sz="2800" spc="-71" baseline="0">
                <a:gradFill>
                  <a:gsLst>
                    <a:gs pos="1250">
                      <a:schemeClr val="bg1"/>
                    </a:gs>
                    <a:gs pos="100000">
                      <a:schemeClr val="bg1"/>
                    </a:gs>
                  </a:gsLst>
                  <a:lin ang="5400000" scaled="0"/>
                </a:gradFill>
                <a:latin typeface="+mj-lt"/>
              </a:defRPr>
            </a:lvl1pPr>
          </a:lstStyle>
          <a:p>
            <a:pPr lvl="0"/>
            <a:r>
              <a:rPr lang="en-US" dirty="0"/>
              <a:t>Speaker title</a:t>
            </a: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a:off x="9032054" y="6109521"/>
            <a:ext cx="2656580" cy="380179"/>
          </a:xfrm>
          <a:prstGeom prst="rect">
            <a:avLst/>
          </a:prstGeom>
        </p:spPr>
      </p:pic>
      <p:sp>
        <p:nvSpPr>
          <p:cNvPr id="8" name="Title 1"/>
          <p:cNvSpPr txBox="1">
            <a:spLocks/>
          </p:cNvSpPr>
          <p:nvPr userDrawn="1"/>
        </p:nvSpPr>
        <p:spPr bwMode="ltGray">
          <a:xfrm>
            <a:off x="512597" y="919956"/>
            <a:ext cx="5025067"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bg1">
              <a:alpha val="92000"/>
            </a:schemeClr>
          </a:solidFill>
          <a:ln>
            <a:noFill/>
          </a:ln>
          <a:extLst/>
        </p:spPr>
        <p:txBody>
          <a:bodyPr vert="horz" wrap="square" lIns="319995" tIns="868557" rIns="1234265" bIns="868557" numCol="1" rtlCol="0" anchor="ctr" anchorCtr="0" compatLnSpc="1">
            <a:prstTxWarp prst="textNoShape">
              <a:avLst/>
            </a:prstTxWarp>
            <a:noAutofit/>
          </a:bodyPr>
          <a:lstStyle>
            <a:lvl1pPr algn="l" defTabSz="914363" rtl="0" eaLnBrk="1" latinLnBrk="0" hangingPunct="1">
              <a:lnSpc>
                <a:spcPct val="90000"/>
              </a:lnSpc>
              <a:spcBef>
                <a:spcPct val="0"/>
              </a:spcBef>
              <a:buNone/>
              <a:defRPr lang="en-US" sz="6000"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defTabSz="914180" fontAlgn="base">
              <a:lnSpc>
                <a:spcPct val="100000"/>
              </a:lnSpc>
              <a:spcAft>
                <a:spcPct val="0"/>
              </a:spcAft>
            </a:pPr>
            <a:endParaRPr sz="5999">
              <a:gradFill>
                <a:gsLst>
                  <a:gs pos="100000">
                    <a:srgbClr val="00188F"/>
                  </a:gs>
                  <a:gs pos="0">
                    <a:srgbClr val="00188F"/>
                  </a:gs>
                </a:gsLst>
                <a:lin ang="5400000" scaled="0"/>
              </a:gradFill>
            </a:endParaRPr>
          </a:p>
        </p:txBody>
      </p:sp>
    </p:spTree>
    <p:extLst>
      <p:ext uri="{BB962C8B-B14F-4D97-AF65-F5344CB8AC3E}">
        <p14:creationId xmlns:p14="http://schemas.microsoft.com/office/powerpoint/2010/main" val="299353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0080719-C91F-4D71-8090-7DB003586B2A}"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7681726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8"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6"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0080719-C91F-4D71-8090-7DB003586B2A}"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290360701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0080719-C91F-4D71-8090-7DB003586B2A}" type="datetimeFigureOut">
              <a:rPr lang="de-DE" smtClean="0"/>
              <a:t>20.09.2018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29247012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2"/>
          </a:xfrm>
        </p:spPr>
        <p:txBody>
          <a:bodyPr/>
          <a:lstStyle/>
          <a:p>
            <a:r>
              <a:rPr lang="de-DE"/>
              <a:t>Mastertitelformat bearbeiten</a:t>
            </a:r>
            <a:endParaRPr lang="en-US" dirty="0"/>
          </a:p>
        </p:txBody>
      </p:sp>
      <p:sp>
        <p:nvSpPr>
          <p:cNvPr id="3" name="Text Placeholder 2"/>
          <p:cNvSpPr>
            <a:spLocks noGrp="1"/>
          </p:cNvSpPr>
          <p:nvPr>
            <p:ph type="body" idx="1"/>
          </p:nvPr>
        </p:nvSpPr>
        <p:spPr>
          <a:xfrm>
            <a:off x="839789" y="1681162"/>
            <a:ext cx="5157787" cy="82391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8" indent="0">
              <a:buNone/>
              <a:defRPr sz="1600" b="1"/>
            </a:lvl5pPr>
            <a:lvl6pPr marL="2285886" indent="0">
              <a:buNone/>
              <a:defRPr sz="1600" b="1"/>
            </a:lvl6pPr>
            <a:lvl7pPr marL="2743062" indent="0">
              <a:buNone/>
              <a:defRPr sz="1600" b="1"/>
            </a:lvl7pPr>
            <a:lvl8pPr marL="3200240" indent="0">
              <a:buNone/>
              <a:defRPr sz="1600" b="1"/>
            </a:lvl8pPr>
            <a:lvl9pPr marL="3657416" indent="0">
              <a:buNone/>
              <a:defRPr sz="1600" b="1"/>
            </a:lvl9pPr>
          </a:lstStyle>
          <a:p>
            <a:pPr lvl="0"/>
            <a:r>
              <a:rPr lang="de-DE"/>
              <a:t>Mastertextformat bearbeiten</a:t>
            </a:r>
          </a:p>
        </p:txBody>
      </p:sp>
      <p:sp>
        <p:nvSpPr>
          <p:cNvPr id="4" name="Content Placeholder 3"/>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2"/>
            <a:ext cx="5183188" cy="82391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8" indent="0">
              <a:buNone/>
              <a:defRPr sz="1600" b="1"/>
            </a:lvl5pPr>
            <a:lvl6pPr marL="2285886" indent="0">
              <a:buNone/>
              <a:defRPr sz="1600" b="1"/>
            </a:lvl6pPr>
            <a:lvl7pPr marL="2743062" indent="0">
              <a:buNone/>
              <a:defRPr sz="1600" b="1"/>
            </a:lvl7pPr>
            <a:lvl8pPr marL="3200240" indent="0">
              <a:buNone/>
              <a:defRPr sz="1600" b="1"/>
            </a:lvl8pPr>
            <a:lvl9pPr marL="3657416"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0080719-C91F-4D71-8090-7DB003586B2A}" type="datetimeFigureOut">
              <a:rPr lang="de-DE" smtClean="0"/>
              <a:t>20.09.2018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428648356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0080719-C91F-4D71-8090-7DB003586B2A}" type="datetimeFigureOut">
              <a:rPr lang="de-DE" smtClean="0"/>
              <a:t>20.09.2018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24752681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80719-C91F-4D71-8090-7DB003586B2A}" type="datetimeFigureOut">
              <a:rPr lang="de-DE" smtClean="0"/>
              <a:t>20.09.2018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338414884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de-DE"/>
              <a:t>Mastertitelformat bearbeiten</a:t>
            </a:r>
            <a:endParaRPr lang="en-US" dirty="0"/>
          </a:p>
        </p:txBody>
      </p:sp>
      <p:sp>
        <p:nvSpPr>
          <p:cNvPr id="3" name="Content Placeholder 2"/>
          <p:cNvSpPr>
            <a:spLocks noGrp="1"/>
          </p:cNvSpPr>
          <p:nvPr>
            <p:ph idx="1"/>
          </p:nvPr>
        </p:nvSpPr>
        <p:spPr>
          <a:xfrm>
            <a:off x="5183188" y="987426"/>
            <a:ext cx="6172200" cy="4873624"/>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8" indent="0">
              <a:buNone/>
              <a:defRPr sz="1000"/>
            </a:lvl5pPr>
            <a:lvl6pPr marL="2285886" indent="0">
              <a:buNone/>
              <a:defRPr sz="1000"/>
            </a:lvl6pPr>
            <a:lvl7pPr marL="2743062" indent="0">
              <a:buNone/>
              <a:defRPr sz="1000"/>
            </a:lvl7pPr>
            <a:lvl8pPr marL="3200240" indent="0">
              <a:buNone/>
              <a:defRPr sz="1000"/>
            </a:lvl8pPr>
            <a:lvl9pPr marL="3657416"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0080719-C91F-4D71-8090-7DB003586B2A}" type="datetimeFigureOut">
              <a:rPr lang="de-DE" smtClean="0"/>
              <a:t>20.09.2018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411099682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6"/>
            <a:ext cx="6172200" cy="4873624"/>
          </a:xfrm>
        </p:spPr>
        <p:txBody>
          <a:bodyPr anchor="t"/>
          <a:lstStyle>
            <a:lvl1pPr marL="0" indent="0">
              <a:buNone/>
              <a:defRPr sz="3199"/>
            </a:lvl1pPr>
            <a:lvl2pPr marL="457178" indent="0">
              <a:buNone/>
              <a:defRPr sz="2799"/>
            </a:lvl2pPr>
            <a:lvl3pPr marL="914354" indent="0">
              <a:buNone/>
              <a:defRPr sz="2400"/>
            </a:lvl3pPr>
            <a:lvl4pPr marL="1371532" indent="0">
              <a:buNone/>
              <a:defRPr sz="2000"/>
            </a:lvl4pPr>
            <a:lvl5pPr marL="1828708" indent="0">
              <a:buNone/>
              <a:defRPr sz="2000"/>
            </a:lvl5pPr>
            <a:lvl6pPr marL="2285886" indent="0">
              <a:buNone/>
              <a:defRPr sz="2000"/>
            </a:lvl6pPr>
            <a:lvl7pPr marL="2743062" indent="0">
              <a:buNone/>
              <a:defRPr sz="2000"/>
            </a:lvl7pPr>
            <a:lvl8pPr marL="3200240" indent="0">
              <a:buNone/>
              <a:defRPr sz="2000"/>
            </a:lvl8pPr>
            <a:lvl9pPr marL="3657416"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8" indent="0">
              <a:buNone/>
              <a:defRPr sz="1000"/>
            </a:lvl5pPr>
            <a:lvl6pPr marL="2285886" indent="0">
              <a:buNone/>
              <a:defRPr sz="1000"/>
            </a:lvl6pPr>
            <a:lvl7pPr marL="2743062" indent="0">
              <a:buNone/>
              <a:defRPr sz="1000"/>
            </a:lvl7pPr>
            <a:lvl8pPr marL="3200240" indent="0">
              <a:buNone/>
              <a:defRPr sz="1000"/>
            </a:lvl8pPr>
            <a:lvl9pPr marL="3657416"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0080719-C91F-4D71-8090-7DB003586B2A}" type="datetimeFigureOut">
              <a:rPr lang="de-DE" smtClean="0"/>
              <a:t>20.09.2018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11726448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0080719-C91F-4D71-8090-7DB003586B2A}"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4869504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0080719-C91F-4D71-8090-7DB003586B2A}"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C25B04A-6BE3-432C-84C0-36B16075123F}" type="slidenum">
              <a:rPr lang="de-DE" smtClean="0"/>
              <a:t>‹Nr.›</a:t>
            </a:fld>
            <a:endParaRPr lang="de-DE"/>
          </a:p>
        </p:txBody>
      </p:sp>
    </p:spTree>
    <p:extLst>
      <p:ext uri="{BB962C8B-B14F-4D97-AF65-F5344CB8AC3E}">
        <p14:creationId xmlns:p14="http://schemas.microsoft.com/office/powerpoint/2010/main" val="1117901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pic>
        <p:nvPicPr>
          <p:cNvPr id="1026" name="Picture 2" descr="C:\Users\ADI\Pictures\People_images\Picture1b.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463" y="0"/>
            <a:ext cx="1218907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bwMode="ltGray">
          <a:xfrm>
            <a:off x="512597" y="919956"/>
            <a:ext cx="5025067"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5999"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180"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79107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02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Deckblatt">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9941" y="1488333"/>
            <a:ext cx="7651207" cy="3560323"/>
          </a:xfrm>
          <a:prstGeom prst="rect">
            <a:avLst/>
          </a:prstGeom>
        </p:spPr>
      </p:pic>
    </p:spTree>
    <p:extLst>
      <p:ext uri="{BB962C8B-B14F-4D97-AF65-F5344CB8AC3E}">
        <p14:creationId xmlns:p14="http://schemas.microsoft.com/office/powerpoint/2010/main" val="3316427883"/>
      </p:ext>
    </p:extLst>
  </p:cSld>
  <p:clrMapOvr>
    <a:masterClrMapping/>
  </p:clrMapOvr>
  <p:extLst mod="1">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Arbeitsfolie">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4109" y="263697"/>
            <a:ext cx="2568103" cy="1195011"/>
          </a:xfrm>
          <a:prstGeom prst="rect">
            <a:avLst/>
          </a:prstGeom>
        </p:spPr>
      </p:pic>
      <p:sp>
        <p:nvSpPr>
          <p:cNvPr id="3" name="Textfeld 2"/>
          <p:cNvSpPr txBox="1"/>
          <p:nvPr userDrawn="1"/>
        </p:nvSpPr>
        <p:spPr>
          <a:xfrm>
            <a:off x="622652" y="6252444"/>
            <a:ext cx="705515" cy="276999"/>
          </a:xfrm>
          <a:prstGeom prst="rect">
            <a:avLst/>
          </a:prstGeom>
          <a:noFill/>
        </p:spPr>
        <p:txBody>
          <a:bodyPr wrap="square" rtlCol="0">
            <a:spAutoFit/>
          </a:bodyPr>
          <a:lstStyle/>
          <a:p>
            <a:fld id="{BC37E6FB-C918-45B7-AFC7-05EDF39BBF6D}" type="slidenum">
              <a:rPr lang="de-DE" sz="1200" smtClean="0">
                <a:solidFill>
                  <a:srgbClr val="5F6064"/>
                </a:solidFill>
                <a:latin typeface="FS Me Light" panose="02000506030000020004" pitchFamily="2" charset="0"/>
              </a:rPr>
              <a:t>‹Nr.›</a:t>
            </a:fld>
            <a:endParaRPr lang="de-DE" sz="1200" dirty="0">
              <a:solidFill>
                <a:srgbClr val="5F6064"/>
              </a:solidFill>
              <a:latin typeface="FS Me Light" panose="02000506030000020004" pitchFamily="2" charset="0"/>
            </a:endParaRPr>
          </a:p>
        </p:txBody>
      </p:sp>
    </p:spTree>
    <p:extLst>
      <p:ext uri="{BB962C8B-B14F-4D97-AF65-F5344CB8AC3E}">
        <p14:creationId xmlns:p14="http://schemas.microsoft.com/office/powerpoint/2010/main" val="749166769"/>
      </p:ext>
    </p:extLst>
  </p:cSld>
  <p:clrMapOvr>
    <a:masterClrMapping/>
  </p:clrMapOvr>
  <p:hf hdr="0" dt="0"/>
  <p:extLst mod="1">
    <p:ext uri="{DCECCB84-F9BA-43D5-87BE-67443E8EF086}">
      <p15:sldGuideLst xmlns:p15="http://schemas.microsoft.com/office/powerpoint/2012/main">
        <p15:guide id="1" orient="horz" pos="346">
          <p15:clr>
            <a:srgbClr val="FBAE40"/>
          </p15:clr>
        </p15:guide>
        <p15:guide id="2" pos="340">
          <p15:clr>
            <a:srgbClr val="FBAE40"/>
          </p15:clr>
        </p15:guide>
        <p15:guide id="3" pos="5397">
          <p15:clr>
            <a:srgbClr val="FBAE40"/>
          </p15:clr>
        </p15:guide>
        <p15:guide id="4" orient="horz" pos="3974">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Dokumentation">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0427" y="5536526"/>
            <a:ext cx="2568103" cy="1195011"/>
          </a:xfrm>
          <a:prstGeom prst="rect">
            <a:avLst/>
          </a:prstGeom>
        </p:spPr>
      </p:pic>
    </p:spTree>
    <p:extLst>
      <p:ext uri="{BB962C8B-B14F-4D97-AF65-F5344CB8AC3E}">
        <p14:creationId xmlns:p14="http://schemas.microsoft.com/office/powerpoint/2010/main" val="1538127947"/>
      </p:ext>
    </p:extLst>
  </p:cSld>
  <p:clrMapOvr>
    <a:masterClrMapping/>
  </p:clrMapOvr>
  <p:extLst mod="1">
    <p:ext uri="{DCECCB84-F9BA-43D5-87BE-67443E8EF086}">
      <p15:sldGuideLst xmlns:p15="http://schemas.microsoft.com/office/powerpoint/2012/main">
        <p15:guide id="1" pos="340">
          <p15:clr>
            <a:srgbClr val="FBAE40"/>
          </p15:clr>
        </p15:guide>
        <p15:guide id="2" orient="horz" pos="346">
          <p15:clr>
            <a:srgbClr val="FBAE40"/>
          </p15:clr>
        </p15:guide>
        <p15:guide id="3" orient="horz" pos="3974">
          <p15:clr>
            <a:srgbClr val="FBAE40"/>
          </p15:clr>
        </p15:guide>
        <p15:guide id="4" pos="539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7" y="922640"/>
            <a:ext cx="5025067" cy="5015405"/>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5999" spc="-200" dirty="0">
                <a:gradFill>
                  <a:gsLst>
                    <a:gs pos="100000">
                      <a:schemeClr val="accent1"/>
                    </a:gs>
                    <a:gs pos="0">
                      <a:schemeClr val="accent1"/>
                    </a:gs>
                  </a:gsLst>
                  <a:lin ang="5400000" scaled="0"/>
                </a:gradFill>
              </a:defRPr>
            </a:lvl1pPr>
          </a:lstStyle>
          <a:p>
            <a:pPr marL="0" lvl="0" indent="0" defTabSz="914180"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5" y="4261017"/>
            <a:ext cx="5583104" cy="997196"/>
          </a:xfrm>
        </p:spPr>
        <p:txBody>
          <a:bodyPr>
            <a:spAutoFit/>
          </a:bodyPr>
          <a:lstStyle>
            <a:lvl1pPr marL="0" indent="0" algn="l">
              <a:lnSpc>
                <a:spcPct val="90000"/>
              </a:lnSpc>
              <a:spcBef>
                <a:spcPts val="0"/>
              </a:spcBef>
              <a:buNone/>
              <a:defRPr lang="en-US" sz="3600" kern="1200" spc="-71" baseline="0" dirty="0">
                <a:gradFill>
                  <a:gsLst>
                    <a:gs pos="100000">
                      <a:schemeClr val="bg1"/>
                    </a:gs>
                    <a:gs pos="0">
                      <a:schemeClr val="bg1"/>
                    </a:gs>
                  </a:gsLst>
                  <a:lin ang="5400000" scaled="0"/>
                </a:gradFill>
                <a:latin typeface="+mj-lt"/>
                <a:ea typeface="+mn-ea"/>
                <a:cs typeface="+mn-cs"/>
              </a:defRPr>
            </a:lvl1pPr>
            <a:lvl2pPr marL="457071" indent="0" algn="ctr">
              <a:buNone/>
              <a:defRPr>
                <a:solidFill>
                  <a:schemeClr val="tx1">
                    <a:tint val="75000"/>
                  </a:schemeClr>
                </a:solidFill>
              </a:defRPr>
            </a:lvl2pPr>
            <a:lvl3pPr marL="914142" indent="0" algn="ctr">
              <a:buNone/>
              <a:defRPr>
                <a:solidFill>
                  <a:schemeClr val="tx1">
                    <a:tint val="75000"/>
                  </a:schemeClr>
                </a:solidFill>
              </a:defRPr>
            </a:lvl3pPr>
            <a:lvl4pPr marL="1371214" indent="0" algn="ctr">
              <a:buNone/>
              <a:defRPr>
                <a:solidFill>
                  <a:schemeClr val="tx1">
                    <a:tint val="75000"/>
                  </a:schemeClr>
                </a:solidFill>
              </a:defRPr>
            </a:lvl4pPr>
            <a:lvl5pPr marL="1828285" indent="0" algn="ctr">
              <a:buNone/>
              <a:defRPr>
                <a:solidFill>
                  <a:schemeClr val="tx1">
                    <a:tint val="75000"/>
                  </a:schemeClr>
                </a:solidFill>
              </a:defRPr>
            </a:lvl5pPr>
            <a:lvl6pPr marL="2285358" indent="0" algn="ctr">
              <a:buNone/>
              <a:defRPr>
                <a:solidFill>
                  <a:schemeClr val="tx1">
                    <a:tint val="75000"/>
                  </a:schemeClr>
                </a:solidFill>
              </a:defRPr>
            </a:lvl6pPr>
            <a:lvl7pPr marL="2742426" indent="0" algn="ctr">
              <a:buNone/>
              <a:defRPr>
                <a:solidFill>
                  <a:schemeClr val="tx1">
                    <a:tint val="75000"/>
                  </a:schemeClr>
                </a:solidFill>
              </a:defRPr>
            </a:lvl7pPr>
            <a:lvl8pPr marL="3199497" indent="0" algn="ctr">
              <a:buNone/>
              <a:defRPr>
                <a:solidFill>
                  <a:schemeClr val="tx1">
                    <a:tint val="75000"/>
                  </a:schemeClr>
                </a:solidFill>
              </a:defRPr>
            </a:lvl8pPr>
            <a:lvl9pPr marL="3656567" indent="0" algn="ctr">
              <a:buNone/>
              <a:defRPr>
                <a:solidFill>
                  <a:schemeClr val="tx1">
                    <a:tint val="75000"/>
                  </a:schemeClr>
                </a:solidFill>
              </a:defRPr>
            </a:lvl9pPr>
          </a:lstStyle>
          <a:p>
            <a:pPr marL="0" marR="0" lvl="0" indent="0" algn="l" defTabSz="914142"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5" y="1115082"/>
            <a:ext cx="5583104" cy="2742289"/>
          </a:xfrm>
        </p:spPr>
        <p:txBody>
          <a:bodyPr wrap="square" anchor="b">
            <a:spAutoFit/>
          </a:bodyPr>
          <a:lstStyle>
            <a:lvl1pPr marL="0" indent="0">
              <a:buNone/>
              <a:defRPr sz="6599" spc="-151">
                <a:gradFill>
                  <a:gsLst>
                    <a:gs pos="100000">
                      <a:schemeClr val="bg1"/>
                    </a:gs>
                    <a:gs pos="0">
                      <a:schemeClr val="bg1"/>
                    </a:gs>
                  </a:gsLst>
                  <a:lin ang="5400000" scaled="0"/>
                </a:gradFill>
              </a:defRPr>
            </a:lvl1pPr>
          </a:lstStyle>
          <a:p>
            <a:pPr lvl="0"/>
            <a:r>
              <a:rPr lang="en-US" dirty="0"/>
              <a:t>Click to edit master text styles</a:t>
            </a:r>
          </a:p>
        </p:txBody>
      </p:sp>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l="-1"/>
          <a:stretch/>
        </p:blipFill>
        <p:spPr>
          <a:xfrm>
            <a:off x="9032054" y="6109521"/>
            <a:ext cx="2656580" cy="380179"/>
          </a:xfrm>
          <a:prstGeom prst="rect">
            <a:avLst/>
          </a:prstGeom>
        </p:spPr>
      </p:pic>
    </p:spTree>
    <p:extLst>
      <p:ext uri="{BB962C8B-B14F-4D97-AF65-F5344CB8AC3E}">
        <p14:creationId xmlns:p14="http://schemas.microsoft.com/office/powerpoint/2010/main" val="42330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8" y="1447801"/>
            <a:ext cx="11151917" cy="1975927"/>
          </a:xfrm>
          <a:prstGeom prst="rect">
            <a:avLst/>
          </a:prstGeom>
        </p:spPr>
        <p:txBody>
          <a:bodyPr/>
          <a:lstStyle>
            <a:lvl1pPr marL="0" indent="0">
              <a:spcBef>
                <a:spcPts val="2400"/>
              </a:spcBef>
              <a:buNone/>
              <a:defRPr sz="3200">
                <a:gradFill>
                  <a:gsLst>
                    <a:gs pos="0">
                      <a:schemeClr val="bg1">
                        <a:lumMod val="10000"/>
                      </a:schemeClr>
                    </a:gs>
                    <a:gs pos="100000">
                      <a:schemeClr val="bg1">
                        <a:lumMod val="10000"/>
                      </a:schemeClr>
                    </a:gs>
                  </a:gsLst>
                  <a:lin ang="5400000" scaled="0"/>
                </a:gradFill>
                <a:latin typeface="+mn-lt"/>
              </a:defRPr>
            </a:lvl1pPr>
            <a:lvl2pPr marL="0" indent="0">
              <a:buNone/>
              <a:defRPr sz="2800" spc="-51" baseline="0">
                <a:gradFill>
                  <a:gsLst>
                    <a:gs pos="0">
                      <a:schemeClr val="bg1">
                        <a:lumMod val="10000"/>
                      </a:schemeClr>
                    </a:gs>
                    <a:gs pos="100000">
                      <a:schemeClr val="bg1">
                        <a:lumMod val="10000"/>
                      </a:schemeClr>
                    </a:gs>
                  </a:gsLst>
                  <a:lin ang="5400000" scaled="0"/>
                </a:gradFill>
              </a:defRPr>
            </a:lvl2pPr>
            <a:lvl3pPr marL="231720" indent="0">
              <a:buNone/>
              <a:defRPr sz="2400" spc="-51" baseline="0">
                <a:gradFill>
                  <a:gsLst>
                    <a:gs pos="0">
                      <a:schemeClr val="bg1">
                        <a:lumMod val="10000"/>
                      </a:schemeClr>
                    </a:gs>
                    <a:gs pos="100000">
                      <a:schemeClr val="bg1">
                        <a:lumMod val="10000"/>
                      </a:schemeClr>
                    </a:gs>
                  </a:gsLst>
                  <a:lin ang="5400000" scaled="0"/>
                </a:gradFill>
              </a:defRPr>
            </a:lvl3pPr>
            <a:lvl4pPr marL="457090" indent="0">
              <a:buNone/>
              <a:defRPr sz="2000" spc="-51" baseline="0">
                <a:gradFill>
                  <a:gsLst>
                    <a:gs pos="0">
                      <a:schemeClr val="bg1">
                        <a:lumMod val="10000"/>
                      </a:schemeClr>
                    </a:gs>
                    <a:gs pos="100000">
                      <a:schemeClr val="bg1">
                        <a:lumMod val="10000"/>
                      </a:schemeClr>
                    </a:gs>
                  </a:gsLst>
                  <a:lin ang="5400000" scaled="0"/>
                </a:gradFill>
              </a:defRPr>
            </a:lvl4pPr>
            <a:lvl5pPr marL="693569" indent="0">
              <a:buNone/>
              <a:defRPr sz="1800" spc="-51" baseline="0">
                <a:gradFill>
                  <a:gsLst>
                    <a:gs pos="0">
                      <a:schemeClr val="bg1">
                        <a:lumMod val="10000"/>
                      </a:schemeClr>
                    </a:gs>
                    <a:gs pos="100000">
                      <a:schemeClr val="bg1">
                        <a:lumMod val="1000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a:xfrm>
            <a:off x="11447271" y="6570040"/>
            <a:ext cx="228660" cy="124651"/>
          </a:xfrm>
          <a:prstGeom prst="rect">
            <a:avLst/>
          </a:prstGeom>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Tree>
    <p:extLst>
      <p:ext uri="{BB962C8B-B14F-4D97-AF65-F5344CB8AC3E}">
        <p14:creationId xmlns:p14="http://schemas.microsoft.com/office/powerpoint/2010/main" val="240861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7" y="1447803"/>
            <a:ext cx="5396367" cy="2462213"/>
          </a:xfrm>
        </p:spPr>
        <p:txBody>
          <a:bodyPr/>
          <a:lstStyle>
            <a:lvl1pPr marL="0" indent="0">
              <a:spcBef>
                <a:spcPts val="1200"/>
              </a:spcBef>
              <a:buNone/>
              <a:defRPr sz="3200">
                <a:gradFill>
                  <a:gsLst>
                    <a:gs pos="1250">
                      <a:schemeClr val="bg1">
                        <a:lumMod val="10000"/>
                      </a:schemeClr>
                    </a:gs>
                    <a:gs pos="100000">
                      <a:schemeClr val="bg1">
                        <a:lumMod val="10000"/>
                      </a:schemeClr>
                    </a:gs>
                  </a:gsLst>
                  <a:lin ang="5400000" scaled="0"/>
                </a:gradFill>
                <a:latin typeface="+mn-lt"/>
              </a:defRPr>
            </a:lvl1pPr>
            <a:lvl2pPr marL="0" indent="0">
              <a:buNone/>
              <a:defRPr sz="2800" spc="-51" baseline="0">
                <a:gradFill>
                  <a:gsLst>
                    <a:gs pos="1250">
                      <a:schemeClr val="bg1">
                        <a:lumMod val="10000"/>
                      </a:schemeClr>
                    </a:gs>
                    <a:gs pos="100000">
                      <a:schemeClr val="bg1">
                        <a:lumMod val="10000"/>
                      </a:schemeClr>
                    </a:gs>
                  </a:gsLst>
                  <a:lin ang="5400000" scaled="0"/>
                </a:gradFill>
              </a:defRPr>
            </a:lvl2pPr>
            <a:lvl3pPr marL="233308" indent="0">
              <a:buNone/>
              <a:defRPr sz="2400" spc="-51" baseline="0">
                <a:gradFill>
                  <a:gsLst>
                    <a:gs pos="1250">
                      <a:schemeClr val="bg1">
                        <a:lumMod val="10000"/>
                      </a:schemeClr>
                    </a:gs>
                    <a:gs pos="100000">
                      <a:schemeClr val="bg1">
                        <a:lumMod val="10000"/>
                      </a:schemeClr>
                    </a:gs>
                  </a:gsLst>
                  <a:lin ang="5400000" scaled="0"/>
                </a:gradFill>
              </a:defRPr>
            </a:lvl3pPr>
            <a:lvl4pPr marL="457090" indent="0">
              <a:buNone/>
              <a:defRPr sz="2000" spc="-51" baseline="0">
                <a:gradFill>
                  <a:gsLst>
                    <a:gs pos="1250">
                      <a:schemeClr val="bg1">
                        <a:lumMod val="10000"/>
                      </a:schemeClr>
                    </a:gs>
                    <a:gs pos="100000">
                      <a:schemeClr val="bg1">
                        <a:lumMod val="10000"/>
                      </a:schemeClr>
                    </a:gs>
                  </a:gsLst>
                  <a:lin ang="5400000" scaled="0"/>
                </a:gradFill>
              </a:defRPr>
            </a:lvl4pPr>
            <a:lvl5pPr marL="693569" indent="0">
              <a:buNone/>
              <a:defRPr sz="1800" spc="-51" baseline="0">
                <a:gradFill>
                  <a:gsLst>
                    <a:gs pos="1250">
                      <a:schemeClr val="bg1">
                        <a:lumMod val="10000"/>
                      </a:schemeClr>
                    </a:gs>
                    <a:gs pos="100000">
                      <a:schemeClr val="bg1">
                        <a:lumMod val="1000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3" y="1447803"/>
            <a:ext cx="5396367" cy="2462213"/>
          </a:xfrm>
        </p:spPr>
        <p:txBody>
          <a:bodyPr/>
          <a:lstStyle>
            <a:lvl1pPr marL="0" indent="0">
              <a:spcBef>
                <a:spcPts val="1200"/>
              </a:spcBef>
              <a:buNone/>
              <a:defRPr lang="en-US" sz="3200" kern="1200" spc="-71" baseline="0" dirty="0" smtClean="0">
                <a:gradFill>
                  <a:gsLst>
                    <a:gs pos="1250">
                      <a:schemeClr val="bg1">
                        <a:lumMod val="10000"/>
                      </a:schemeClr>
                    </a:gs>
                    <a:gs pos="100000">
                      <a:schemeClr val="bg1">
                        <a:lumMod val="10000"/>
                      </a:schemeClr>
                    </a:gs>
                  </a:gsLst>
                  <a:lin ang="5400000" scaled="0"/>
                </a:gradFill>
                <a:latin typeface="+mn-lt"/>
                <a:ea typeface="+mn-ea"/>
                <a:cs typeface="+mn-cs"/>
              </a:defRPr>
            </a:lvl1pPr>
            <a:lvl2pPr marL="3175" marR="0" indent="0" algn="l" defTabSz="914142" rtl="0" eaLnBrk="1" fontAlgn="auto" latinLnBrk="0" hangingPunct="1">
              <a:lnSpc>
                <a:spcPct val="90000"/>
              </a:lnSpc>
              <a:spcBef>
                <a:spcPct val="20000"/>
              </a:spcBef>
              <a:spcAft>
                <a:spcPts val="0"/>
              </a:spcAft>
              <a:buClrTx/>
              <a:buSzPct val="90000"/>
              <a:buFont typeface="Arial" pitchFamily="34" charset="0"/>
              <a:buNone/>
              <a:tabLst/>
              <a:defRPr lang="en-US" sz="2800" kern="1200" spc="-51" baseline="0" dirty="0" smtClean="0">
                <a:gradFill>
                  <a:gsLst>
                    <a:gs pos="1250">
                      <a:schemeClr val="bg1">
                        <a:lumMod val="10000"/>
                      </a:schemeClr>
                    </a:gs>
                    <a:gs pos="100000">
                      <a:schemeClr val="bg1">
                        <a:lumMod val="10000"/>
                      </a:schemeClr>
                    </a:gs>
                  </a:gsLst>
                  <a:lin ang="5400000" scaled="0"/>
                </a:gradFill>
                <a:latin typeface="+mn-lt"/>
                <a:ea typeface="+mn-ea"/>
                <a:cs typeface="+mn-cs"/>
              </a:defRPr>
            </a:lvl2pPr>
            <a:lvl3pPr marL="233308" marR="0" indent="0" algn="l" defTabSz="914142" rtl="0" eaLnBrk="1" fontAlgn="auto" latinLnBrk="0" hangingPunct="1">
              <a:lnSpc>
                <a:spcPct val="90000"/>
              </a:lnSpc>
              <a:spcBef>
                <a:spcPct val="20000"/>
              </a:spcBef>
              <a:spcAft>
                <a:spcPts val="0"/>
              </a:spcAft>
              <a:buClrTx/>
              <a:buSzPct val="90000"/>
              <a:buFont typeface="Arial" pitchFamily="34" charset="0"/>
              <a:buNone/>
              <a:tabLst/>
              <a:defRPr lang="en-US" sz="2400" kern="1200" spc="-51" baseline="0" dirty="0" smtClean="0">
                <a:gradFill>
                  <a:gsLst>
                    <a:gs pos="1250">
                      <a:schemeClr val="bg1">
                        <a:lumMod val="10000"/>
                      </a:schemeClr>
                    </a:gs>
                    <a:gs pos="100000">
                      <a:schemeClr val="bg1">
                        <a:lumMod val="10000"/>
                      </a:schemeClr>
                    </a:gs>
                  </a:gsLst>
                  <a:lin ang="5400000" scaled="0"/>
                </a:gradFill>
                <a:latin typeface="+mn-lt"/>
                <a:ea typeface="+mn-ea"/>
                <a:cs typeface="+mn-cs"/>
              </a:defRPr>
            </a:lvl3pPr>
            <a:lvl4pPr marL="460263" marR="0" indent="0" algn="l" defTabSz="9141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bg1">
                        <a:lumMod val="10000"/>
                      </a:schemeClr>
                    </a:gs>
                    <a:gs pos="100000">
                      <a:schemeClr val="bg1">
                        <a:lumMod val="10000"/>
                      </a:schemeClr>
                    </a:gs>
                  </a:gsLst>
                  <a:lin ang="5400000" scaled="0"/>
                </a:gradFill>
                <a:latin typeface="+mn-lt"/>
                <a:ea typeface="+mn-ea"/>
                <a:cs typeface="+mn-cs"/>
              </a:defRPr>
            </a:lvl4pPr>
            <a:lvl5pPr marL="687221" marR="0" indent="0" algn="l" defTabSz="9141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bg1">
                        <a:lumMod val="10000"/>
                      </a:schemeClr>
                    </a:gs>
                    <a:gs pos="100000">
                      <a:schemeClr val="bg1">
                        <a:lumMod val="10000"/>
                      </a:schemeClr>
                    </a:gs>
                  </a:gsLst>
                  <a:lin ang="5400000" scaled="0"/>
                </a:gradFill>
                <a:latin typeface="+mn-lt"/>
                <a:ea typeface="+mn-ea"/>
                <a:cs typeface="+mn-cs"/>
              </a:defRPr>
            </a:lvl5pPr>
          </a:lstStyle>
          <a:p>
            <a:pPr marL="0" marR="0" lvl="0" indent="0" algn="l" defTabSz="914142"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47271" y="6570040"/>
            <a:ext cx="228660" cy="124651"/>
          </a:xfrm>
          <a:prstGeom prst="rect">
            <a:avLst/>
          </a:prstGeom>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Tree>
    <p:extLst>
      <p:ext uri="{BB962C8B-B14F-4D97-AF65-F5344CB8AC3E}">
        <p14:creationId xmlns:p14="http://schemas.microsoft.com/office/powerpoint/2010/main" val="314199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B1259-9498-42C8-9EAF-1EA646BBB63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65184A3-556B-4590-A356-DDD09B52E7D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89D2AD2-12E0-4F78-9A20-9F1D6FDE143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ACEABFD-37FC-4928-9ED6-5DDBCE45104B}"/>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6" name="Fußzeilenplatzhalter 5">
            <a:extLst>
              <a:ext uri="{FF2B5EF4-FFF2-40B4-BE49-F238E27FC236}">
                <a16:creationId xmlns:a16="http://schemas.microsoft.com/office/drawing/2014/main" id="{A4669D3D-12DC-4D4D-ACEC-24940C48745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886657D-B857-4616-B6BC-F15BF109FC6B}"/>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792173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a:xfrm>
            <a:off x="11447271" y="6570040"/>
            <a:ext cx="228660" cy="124651"/>
          </a:xfrm>
          <a:prstGeom prst="rect">
            <a:avLst/>
          </a:prstGeom>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Tree>
    <p:extLst>
      <p:ext uri="{BB962C8B-B14F-4D97-AF65-F5344CB8AC3E}">
        <p14:creationId xmlns:p14="http://schemas.microsoft.com/office/powerpoint/2010/main" val="393981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5" name="Rectangle 4"/>
          <p:cNvSpPr/>
          <p:nvPr userDrawn="1"/>
        </p:nvSpPr>
        <p:spPr bwMode="auto">
          <a:xfrm>
            <a:off x="9687143" y="99310"/>
            <a:ext cx="2121352" cy="1019991"/>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46" fontAlgn="base">
              <a:lnSpc>
                <a:spcPct val="90000"/>
              </a:lnSpc>
              <a:spcBef>
                <a:spcPct val="0"/>
              </a:spcBef>
              <a:spcAft>
                <a:spcPct val="0"/>
              </a:spcAft>
            </a:pPr>
            <a:endParaRPr lang="en-US" sz="1961" spc="-49" dirty="0">
              <a:gradFill>
                <a:gsLst>
                  <a:gs pos="0">
                    <a:schemeClr val="bg1"/>
                  </a:gs>
                  <a:gs pos="100000">
                    <a:schemeClr val="bg1"/>
                  </a:gs>
                </a:gsLst>
                <a:lin ang="5400000" scaled="0"/>
              </a:gradFill>
            </a:endParaRPr>
          </a:p>
        </p:txBody>
      </p:sp>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a:xfrm>
            <a:off x="11447271" y="6570040"/>
            <a:ext cx="228660" cy="124651"/>
          </a:xfrm>
          <a:prstGeom prst="rect">
            <a:avLst/>
          </a:prstGeom>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
        <p:nvSpPr>
          <p:cNvPr id="3" name="Rectangle 2"/>
          <p:cNvSpPr/>
          <p:nvPr userDrawn="1"/>
        </p:nvSpPr>
        <p:spPr bwMode="auto">
          <a:xfrm>
            <a:off x="462133" y="6253591"/>
            <a:ext cx="2121352" cy="551296"/>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46" fontAlgn="base">
              <a:lnSpc>
                <a:spcPct val="90000"/>
              </a:lnSpc>
              <a:spcBef>
                <a:spcPct val="0"/>
              </a:spcBef>
              <a:spcAft>
                <a:spcPct val="0"/>
              </a:spcAft>
            </a:pPr>
            <a:endParaRPr lang="en-US" sz="1961" spc="-49" dirty="0">
              <a:gradFill>
                <a:gsLst>
                  <a:gs pos="0">
                    <a:schemeClr val="bg1"/>
                  </a:gs>
                  <a:gs pos="100000">
                    <a:schemeClr val="bg1"/>
                  </a:gs>
                </a:gsLst>
                <a:lin ang="5400000" scaled="0"/>
              </a:gradFill>
            </a:endParaRPr>
          </a:p>
        </p:txBody>
      </p:sp>
    </p:spTree>
    <p:extLst>
      <p:ext uri="{BB962C8B-B14F-4D97-AF65-F5344CB8AC3E}">
        <p14:creationId xmlns:p14="http://schemas.microsoft.com/office/powerpoint/2010/main" val="309614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5" name="Rectangle 4"/>
          <p:cNvSpPr/>
          <p:nvPr userDrawn="1"/>
        </p:nvSpPr>
        <p:spPr bwMode="auto">
          <a:xfrm>
            <a:off x="9687143" y="99310"/>
            <a:ext cx="2121352" cy="101999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46" fontAlgn="base">
              <a:lnSpc>
                <a:spcPct val="90000"/>
              </a:lnSpc>
              <a:spcBef>
                <a:spcPct val="0"/>
              </a:spcBef>
              <a:spcAft>
                <a:spcPct val="0"/>
              </a:spcAft>
            </a:pPr>
            <a:endParaRPr lang="en-US" sz="1961" spc="-49" dirty="0">
              <a:gradFill>
                <a:gsLst>
                  <a:gs pos="0">
                    <a:schemeClr val="bg1"/>
                  </a:gs>
                  <a:gs pos="100000">
                    <a:schemeClr val="bg1"/>
                  </a:gs>
                </a:gsLst>
                <a:lin ang="5400000" scaled="0"/>
              </a:gradFill>
            </a:endParaRPr>
          </a:p>
        </p:txBody>
      </p:sp>
      <p:sp>
        <p:nvSpPr>
          <p:cNvPr id="2" name="Title 1"/>
          <p:cNvSpPr>
            <a:spLocks noGrp="1"/>
          </p:cNvSpPr>
          <p:nvPr>
            <p:ph type="title" hasCustomPrompt="1"/>
          </p:nvPr>
        </p:nvSpPr>
        <p:spPr/>
        <p:txBody>
          <a:bodyPr/>
          <a:lstStyle>
            <a:lvl1pPr>
              <a:defRPr>
                <a:solidFill>
                  <a:srgbClr val="FFFFFF"/>
                </a:solidFill>
              </a:defRPr>
            </a:lvl1pPr>
          </a:lstStyle>
          <a:p>
            <a:r>
              <a:rPr lang="en-US" dirty="0"/>
              <a:t>Click to edit master title style</a:t>
            </a:r>
          </a:p>
        </p:txBody>
      </p:sp>
      <p:sp>
        <p:nvSpPr>
          <p:cNvPr id="8" name="Slide Number Placeholder 7"/>
          <p:cNvSpPr>
            <a:spLocks noGrp="1"/>
          </p:cNvSpPr>
          <p:nvPr>
            <p:ph type="sldNum" sz="quarter" idx="11"/>
          </p:nvPr>
        </p:nvSpPr>
        <p:spPr>
          <a:xfrm>
            <a:off x="11447271" y="6570040"/>
            <a:ext cx="228660" cy="124651"/>
          </a:xfrm>
          <a:prstGeom prst="rect">
            <a:avLst/>
          </a:prstGeom>
        </p:spPr>
        <p:txBody>
          <a:bodyPr/>
          <a:lstStyle>
            <a:lvl1pPr>
              <a:defRPr>
                <a:latin typeface="+mn-lt"/>
              </a:defRPr>
            </a:lvl1pPr>
          </a:lstStyle>
          <a:p>
            <a:pPr>
              <a:lnSpc>
                <a:spcPct val="90000"/>
              </a:lnSpc>
            </a:pPr>
            <a:fld id="{1BC86A1F-E589-44B2-A543-2EC98F5547A7}" type="slidenum">
              <a:rPr smtClean="0">
                <a:gradFill>
                  <a:gsLst>
                    <a:gs pos="1250">
                      <a:srgbClr val="505050">
                        <a:lumMod val="50000"/>
                      </a:srgbClr>
                    </a:gs>
                    <a:gs pos="100000">
                      <a:srgbClr val="EFEFEF">
                        <a:lumMod val="10000"/>
                      </a:srgbClr>
                    </a:gs>
                  </a:gsLst>
                  <a:lin ang="5400000" scaled="0"/>
                </a:gradFill>
              </a:rPr>
              <a:pPr>
                <a:lnSpc>
                  <a:spcPct val="90000"/>
                </a:lnSpc>
              </a:pPr>
              <a:t>‹Nr.›</a:t>
            </a:fld>
            <a:endParaRPr dirty="0">
              <a:gradFill>
                <a:gsLst>
                  <a:gs pos="1250">
                    <a:srgbClr val="505050">
                      <a:lumMod val="50000"/>
                    </a:srgbClr>
                  </a:gs>
                  <a:gs pos="100000">
                    <a:srgbClr val="EFEFEF">
                      <a:lumMod val="10000"/>
                    </a:srgbClr>
                  </a:gs>
                </a:gsLst>
                <a:lin ang="5400000" scaled="0"/>
              </a:gradFill>
            </a:endParaRPr>
          </a:p>
        </p:txBody>
      </p:sp>
      <p:sp>
        <p:nvSpPr>
          <p:cNvPr id="3" name="Rectangle 2"/>
          <p:cNvSpPr/>
          <p:nvPr userDrawn="1"/>
        </p:nvSpPr>
        <p:spPr bwMode="auto">
          <a:xfrm>
            <a:off x="462133" y="6253591"/>
            <a:ext cx="2121352" cy="551296"/>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algn="ctr" defTabSz="896046" fontAlgn="base">
              <a:lnSpc>
                <a:spcPct val="90000"/>
              </a:lnSpc>
              <a:spcBef>
                <a:spcPct val="0"/>
              </a:spcBef>
              <a:spcAft>
                <a:spcPct val="0"/>
              </a:spcAft>
            </a:pPr>
            <a:endParaRPr lang="en-US" sz="1961" spc="-49" dirty="0">
              <a:gradFill>
                <a:gsLst>
                  <a:gs pos="0">
                    <a:schemeClr val="bg1"/>
                  </a:gs>
                  <a:gs pos="100000">
                    <a:schemeClr val="bg1"/>
                  </a:gs>
                </a:gsLst>
                <a:lin ang="5400000" scaled="0"/>
              </a:gradFill>
            </a:endParaRPr>
          </a:p>
        </p:txBody>
      </p:sp>
    </p:spTree>
    <p:extLst>
      <p:ext uri="{BB962C8B-B14F-4D97-AF65-F5344CB8AC3E}">
        <p14:creationId xmlns:p14="http://schemas.microsoft.com/office/powerpoint/2010/main" val="247587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2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5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6"/>
            <a:ext cx="11653523" cy="395392"/>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878" eaLnBrk="0" hangingPunct="0"/>
            <a:r>
              <a:rPr lang="en-US" sz="687" dirty="0">
                <a:gradFill>
                  <a:gsLst>
                    <a:gs pos="0">
                      <a:srgbClr val="FFFFFF"/>
                    </a:gs>
                    <a:gs pos="100000">
                      <a:srgbClr val="FFFFFF"/>
                    </a:gs>
                  </a:gsLst>
                  <a:lin ang="5400000" scaled="0"/>
                </a:gradFill>
                <a:cs typeface="Segoe UI" pitchFamily="34" charset="0"/>
              </a:rPr>
              <a:t>© 2014 Microsoft Corporation. All rights reserved. </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0208" y="3083653"/>
            <a:ext cx="3227129" cy="692059"/>
          </a:xfrm>
          <a:prstGeom prst="rect">
            <a:avLst/>
          </a:prstGeom>
        </p:spPr>
      </p:pic>
    </p:spTree>
    <p:extLst>
      <p:ext uri="{BB962C8B-B14F-4D97-AF65-F5344CB8AC3E}">
        <p14:creationId xmlns:p14="http://schemas.microsoft.com/office/powerpoint/2010/main" val="31017542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lank dar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62355" y="2645049"/>
            <a:ext cx="6118812" cy="1303643"/>
          </a:xfrm>
        </p:spPr>
        <p:txBody>
          <a:bodyPr/>
          <a:lstStyle>
            <a:lvl1pPr algn="l" defTabSz="914321" rtl="0" eaLnBrk="1" latinLnBrk="0" hangingPunct="1">
              <a:lnSpc>
                <a:spcPct val="90000"/>
              </a:lnSpc>
              <a:spcBef>
                <a:spcPct val="0"/>
              </a:spcBef>
              <a:buNone/>
              <a:defRPr lang="en-US" sz="4705" b="0" kern="1200" cap="none" spc="-147" baseline="0" dirty="0">
                <a:ln w="3175">
                  <a:noFill/>
                </a:ln>
                <a:gradFill>
                  <a:gsLst>
                    <a:gs pos="76768">
                      <a:srgbClr val="FFFFFF"/>
                    </a:gs>
                    <a:gs pos="53000">
                      <a:srgbClr val="FFFFFF"/>
                    </a:gs>
                  </a:gsLst>
                  <a:lin ang="5400000" scaled="0"/>
                </a:gradFill>
                <a:effectLst/>
                <a:latin typeface="+mj-lt"/>
                <a:ea typeface="+mn-ea"/>
                <a:cs typeface="Segoe UI Semibold" panose="020B0702040204020203" pitchFamily="34" charset="0"/>
              </a:defRPr>
            </a:lvl1pPr>
          </a:lstStyle>
          <a:p>
            <a:r>
              <a:rPr lang="en-US" dirty="0"/>
              <a:t>Click to edit Master title style</a:t>
            </a:r>
          </a:p>
        </p:txBody>
      </p:sp>
    </p:spTree>
    <p:extLst>
      <p:ext uri="{BB962C8B-B14F-4D97-AF65-F5344CB8AC3E}">
        <p14:creationId xmlns:p14="http://schemas.microsoft.com/office/powerpoint/2010/main" val="2663141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8pt Title/16pt Text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3" y="259792"/>
            <a:ext cx="8964247" cy="3392381"/>
          </a:xfrm>
        </p:spPr>
        <p:txBody>
          <a:bodyPr lIns="146304" tIns="91440" rIns="146304" bIns="91440"/>
          <a:lstStyle>
            <a:lvl1pPr>
              <a:lnSpc>
                <a:spcPts val="6176"/>
              </a:lnSpc>
              <a:defRPr sz="5687" baseline="0">
                <a:solidFill>
                  <a:schemeClr val="bg1"/>
                </a:solidFill>
              </a:defRPr>
            </a:lvl1pPr>
          </a:lstStyle>
          <a:p>
            <a:r>
              <a:rPr lang="en-US"/>
              <a:t>Lorem ipsum dolor sit</a:t>
            </a:r>
            <a:br>
              <a:rPr lang="en-US"/>
            </a:br>
            <a:r>
              <a:rPr lang="en-US"/>
              <a:t>amet, consectetuer adipi</a:t>
            </a:r>
            <a:br>
              <a:rPr lang="en-US"/>
            </a:br>
            <a:r>
              <a:rPr lang="en-US"/>
              <a:t>scing elit aenean massa.</a:t>
            </a:r>
            <a:br>
              <a:rPr lang="en-US"/>
            </a:br>
            <a:r>
              <a:rPr lang="en-US"/>
              <a:t>Cum sociis natoque.</a:t>
            </a:r>
          </a:p>
        </p:txBody>
      </p:sp>
      <p:sp>
        <p:nvSpPr>
          <p:cNvPr id="3" name="Footer Placeholder 2"/>
          <p:cNvSpPr>
            <a:spLocks noGrp="1"/>
          </p:cNvSpPr>
          <p:nvPr>
            <p:ph type="ftr" sz="quarter" idx="10"/>
          </p:nvPr>
        </p:nvSpPr>
        <p:spPr/>
        <p:txBody>
          <a:bodyPr/>
          <a:lstStyle>
            <a:lvl1pPr>
              <a:defRPr>
                <a:solidFill>
                  <a:schemeClr val="bg1"/>
                </a:solidFill>
              </a:defRPr>
            </a:lvl1pPr>
          </a:lstStyle>
          <a:p>
            <a:pPr defTabSz="914321">
              <a:defRPr/>
            </a:pPr>
            <a:r>
              <a:rPr lang="en-US" sz="883">
                <a:solidFill>
                  <a:srgbClr val="FFFFFF"/>
                </a:solidFill>
              </a:rPr>
              <a:t>Microsoft Confidential</a:t>
            </a:r>
            <a:endParaRPr lang="en-US" sz="883" dirty="0">
              <a:solidFill>
                <a:srgbClr val="FFFFFF"/>
              </a:solidFill>
            </a:endParaRPr>
          </a:p>
        </p:txBody>
      </p:sp>
      <p:sp>
        <p:nvSpPr>
          <p:cNvPr id="4" name="Slide Number Placeholder 3"/>
          <p:cNvSpPr>
            <a:spLocks noGrp="1"/>
          </p:cNvSpPr>
          <p:nvPr>
            <p:ph type="sldNum" sz="quarter" idx="11"/>
          </p:nvPr>
        </p:nvSpPr>
        <p:spPr>
          <a:xfrm>
            <a:off x="11447271" y="6570040"/>
            <a:ext cx="228660" cy="124651"/>
          </a:xfrm>
          <a:prstGeom prst="rect">
            <a:avLst/>
          </a:prstGeom>
        </p:spPr>
        <p:txBody>
          <a:bodyPr/>
          <a:lstStyle>
            <a:lvl1pPr>
              <a:defRPr>
                <a:solidFill>
                  <a:schemeClr val="bg1"/>
                </a:solidFill>
              </a:defRPr>
            </a:lvl1pPr>
          </a:lstStyle>
          <a:p>
            <a:pPr algn="r" defTabSz="914354">
              <a:defRPr/>
            </a:pPr>
            <a:fld id="{27258FFF-F925-446B-8502-81C933981705}" type="slidenum">
              <a:rPr lang="en-US" sz="883" smtClean="0">
                <a:solidFill>
                  <a:srgbClr val="FFFFFF"/>
                </a:solidFill>
              </a:rPr>
              <a:pPr algn="r" defTabSz="914354">
                <a:defRPr/>
              </a:pPr>
              <a:t>‹Nr.›</a:t>
            </a:fld>
            <a:endParaRPr lang="en-US" sz="883" dirty="0">
              <a:solidFill>
                <a:srgbClr val="FFFFFF"/>
              </a:solidFill>
            </a:endParaRPr>
          </a:p>
        </p:txBody>
      </p:sp>
      <p:sp>
        <p:nvSpPr>
          <p:cNvPr id="7" name="Text Placeholder 6"/>
          <p:cNvSpPr>
            <a:spLocks noGrp="1"/>
          </p:cNvSpPr>
          <p:nvPr>
            <p:ph type="body" sz="quarter" idx="12" hasCustomPrompt="1"/>
          </p:nvPr>
        </p:nvSpPr>
        <p:spPr>
          <a:xfrm>
            <a:off x="269240" y="3877277"/>
            <a:ext cx="5378549" cy="2420379"/>
          </a:xfrm>
        </p:spPr>
        <p:txBody>
          <a:bodyPr/>
          <a:lstStyle>
            <a:lvl1pPr marL="0" indent="0">
              <a:lnSpc>
                <a:spcPts val="1765"/>
              </a:lnSpc>
              <a:spcBef>
                <a:spcPts val="1176"/>
              </a:spcBef>
              <a:buNone/>
              <a:defRPr sz="1568" baseline="0">
                <a:solidFill>
                  <a:schemeClr val="bg1"/>
                </a:solidFill>
              </a:defRPr>
            </a:lvl1pPr>
            <a:lvl2pPr marL="0" indent="0">
              <a:lnSpc>
                <a:spcPts val="1765"/>
              </a:lnSpc>
              <a:spcBef>
                <a:spcPts val="1176"/>
              </a:spcBef>
              <a:buNone/>
              <a:defRPr sz="1568"/>
            </a:lvl2pPr>
            <a:lvl3pPr marL="0" indent="0">
              <a:lnSpc>
                <a:spcPts val="1765"/>
              </a:lnSpc>
              <a:spcBef>
                <a:spcPts val="1176"/>
              </a:spcBef>
              <a:buNone/>
              <a:defRPr sz="1568"/>
            </a:lvl3pPr>
            <a:lvl4pPr marL="0" indent="0">
              <a:lnSpc>
                <a:spcPts val="1765"/>
              </a:lnSpc>
              <a:spcBef>
                <a:spcPts val="1176"/>
              </a:spcBef>
              <a:buNone/>
              <a:defRPr sz="1568"/>
            </a:lvl4pPr>
            <a:lvl5pPr marL="0" indent="0">
              <a:lnSpc>
                <a:spcPts val="1765"/>
              </a:lnSpc>
              <a:spcBef>
                <a:spcPts val="1176"/>
              </a:spcBef>
              <a:buNone/>
              <a:defRPr sz="1568"/>
            </a:lvl5pPr>
          </a:lstStyle>
          <a:p>
            <a:pPr lvl="0"/>
            <a:r>
              <a:rPr lang="en-US"/>
              <a:t>Lorem ipsum dolor sit amet, consectetur adipiscing elit. Nunc et sagittis ligula, non laoreet urna. Aenean porttitor pulvinar lorem, eu accumsan purus mattis nec. Suspendisse eu justo tempus, volutpat velit ut, eleifend velit. </a:t>
            </a:r>
          </a:p>
          <a:p>
            <a:pPr lvl="0"/>
            <a:r>
              <a:rPr lang="en-US"/>
              <a:t>Cum sociis natoque penatibus et magnis dis parturient montes, nascetur ridiculus mus. Nullam tempus lorem justo, ac placerat neque molestie ut. </a:t>
            </a:r>
          </a:p>
        </p:txBody>
      </p:sp>
    </p:spTree>
    <p:extLst>
      <p:ext uri="{BB962C8B-B14F-4D97-AF65-F5344CB8AC3E}">
        <p14:creationId xmlns:p14="http://schemas.microsoft.com/office/powerpoint/2010/main" val="34874338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Title Slide Solid">
    <p:bg>
      <p:bgPr>
        <a:solidFill>
          <a:schemeClr val="accent5">
            <a:lumMod val="90000"/>
            <a:lumOff val="10000"/>
          </a:schemeClr>
        </a:solidFill>
        <a:effectLst/>
      </p:bgPr>
    </p:bg>
    <p:spTree>
      <p:nvGrpSpPr>
        <p:cNvPr id="1" name=""/>
        <p:cNvGrpSpPr/>
        <p:nvPr/>
      </p:nvGrpSpPr>
      <p:grpSpPr>
        <a:xfrm>
          <a:off x="0" y="0"/>
          <a:ext cx="0" cy="0"/>
          <a:chOff x="0" y="0"/>
          <a:chExt cx="0" cy="0"/>
        </a:xfrm>
      </p:grpSpPr>
      <p:sp>
        <p:nvSpPr>
          <p:cNvPr id="4" name="Rectangle 1"/>
          <p:cNvSpPr/>
          <p:nvPr userDrawn="1"/>
        </p:nvSpPr>
        <p:spPr bwMode="auto">
          <a:xfrm>
            <a:off x="269242" y="1839801"/>
            <a:ext cx="7273260" cy="4727135"/>
          </a:xfrm>
          <a:custGeom>
            <a:avLst/>
            <a:gdLst>
              <a:gd name="connsiteX0" fmla="*/ 0 w 6352304"/>
              <a:gd name="connsiteY0" fmla="*/ 0 h 4821239"/>
              <a:gd name="connsiteX1" fmla="*/ 6352304 w 6352304"/>
              <a:gd name="connsiteY1" fmla="*/ 0 h 4821239"/>
              <a:gd name="connsiteX2" fmla="*/ 6352304 w 6352304"/>
              <a:gd name="connsiteY2" fmla="*/ 4821239 h 4821239"/>
              <a:gd name="connsiteX3" fmla="*/ 0 w 6352304"/>
              <a:gd name="connsiteY3" fmla="*/ 4821239 h 4821239"/>
              <a:gd name="connsiteX4" fmla="*/ 0 w 6352304"/>
              <a:gd name="connsiteY4" fmla="*/ 0 h 4821239"/>
              <a:gd name="connsiteX0" fmla="*/ 0 w 7419104"/>
              <a:gd name="connsiteY0" fmla="*/ 0 h 4821239"/>
              <a:gd name="connsiteX1" fmla="*/ 6352304 w 7419104"/>
              <a:gd name="connsiteY1" fmla="*/ 0 h 4821239"/>
              <a:gd name="connsiteX2" fmla="*/ 7419104 w 7419104"/>
              <a:gd name="connsiteY2" fmla="*/ 4821239 h 4821239"/>
              <a:gd name="connsiteX3" fmla="*/ 0 w 7419104"/>
              <a:gd name="connsiteY3" fmla="*/ 4821239 h 4821239"/>
              <a:gd name="connsiteX4" fmla="*/ 0 w 7419104"/>
              <a:gd name="connsiteY4" fmla="*/ 0 h 482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104" h="4821239">
                <a:moveTo>
                  <a:pt x="0" y="0"/>
                </a:moveTo>
                <a:lnTo>
                  <a:pt x="6352304" y="0"/>
                </a:lnTo>
                <a:lnTo>
                  <a:pt x="7419104" y="4821239"/>
                </a:lnTo>
                <a:lnTo>
                  <a:pt x="0" y="4821239"/>
                </a:lnTo>
                <a:lnTo>
                  <a:pt x="0" y="0"/>
                </a:lnTo>
                <a:close/>
              </a:path>
            </a:pathLst>
          </a:custGeom>
          <a:solidFill>
            <a:schemeClr val="accent5">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57"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17" name="Title 1"/>
          <p:cNvSpPr>
            <a:spLocks noGrp="1"/>
          </p:cNvSpPr>
          <p:nvPr>
            <p:ph type="ctrTitle"/>
          </p:nvPr>
        </p:nvSpPr>
        <p:spPr>
          <a:xfrm>
            <a:off x="375953" y="3196792"/>
            <a:ext cx="5720051" cy="1628993"/>
          </a:xfrm>
        </p:spPr>
        <p:txBody>
          <a:bodyPr/>
          <a:lstStyle>
            <a:lvl1pPr>
              <a:defRPr sz="588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1475387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12277" y="394894"/>
            <a:ext cx="11653523" cy="643253"/>
          </a:xfrm>
          <a:noFill/>
        </p:spPr>
        <p:txBody>
          <a:bodyPr wrap="square" lIns="182880" tIns="0" rIns="182880" bIns="0" rtlCol="0">
            <a:spAutoFit/>
          </a:bodyPr>
          <a:lstStyle>
            <a:lvl1pPr>
              <a:defRPr lang="en-US" sz="4400" kern="0" spc="-100" dirty="0">
                <a:gradFill>
                  <a:gsLst>
                    <a:gs pos="77778">
                      <a:schemeClr val="accent1"/>
                    </a:gs>
                    <a:gs pos="54630">
                      <a:schemeClr val="accent1"/>
                    </a:gs>
                  </a:gsLst>
                  <a:lin ang="5400000" scaled="0"/>
                </a:gradFill>
                <a:latin typeface="+mn-lt"/>
                <a:ea typeface="+mn-ea"/>
                <a:cs typeface="Segoe UI" panose="020B0502040204020203" pitchFamily="34" charset="0"/>
              </a:defRPr>
            </a:lvl1pPr>
          </a:lstStyle>
          <a:p>
            <a:pPr marL="0" lvl="0" defTabSz="914133">
              <a:lnSpc>
                <a:spcPct val="95000"/>
              </a:lnSpc>
            </a:pPr>
            <a:r>
              <a:rPr lang="en-US" dirty="0"/>
              <a:t>Click to edit title</a:t>
            </a:r>
          </a:p>
        </p:txBody>
      </p:sp>
      <p:sp>
        <p:nvSpPr>
          <p:cNvPr id="5" name="Slide Number Placeholder 1"/>
          <p:cNvSpPr>
            <a:spLocks noGrp="1"/>
          </p:cNvSpPr>
          <p:nvPr>
            <p:ph type="sldNum" sz="quarter" idx="10"/>
          </p:nvPr>
        </p:nvSpPr>
        <p:spPr>
          <a:xfrm>
            <a:off x="9448800" y="6492879"/>
            <a:ext cx="2743200" cy="365125"/>
          </a:xfrm>
          <a:prstGeom prst="rect">
            <a:avLst/>
          </a:prstGeom>
        </p:spPr>
        <p:txBody>
          <a:bodyPr rIns="182880"/>
          <a:lstStyle>
            <a:lvl1pPr algn="r">
              <a:defRPr sz="900">
                <a:gradFill>
                  <a:gsLst>
                    <a:gs pos="7965">
                      <a:schemeClr val="tx1"/>
                    </a:gs>
                    <a:gs pos="39000">
                      <a:schemeClr val="tx1"/>
                    </a:gs>
                  </a:gsLst>
                  <a:lin ang="5400000" scaled="0"/>
                </a:gradFill>
              </a:defRPr>
            </a:lvl1pPr>
          </a:lstStyle>
          <a:p>
            <a:fld id="{B34F68F0-1D97-479E-8476-1F6D336BF15A}" type="slidenum">
              <a:rPr smtClean="0">
                <a:gradFill>
                  <a:gsLst>
                    <a:gs pos="7965">
                      <a:srgbClr val="737373"/>
                    </a:gs>
                    <a:gs pos="39000">
                      <a:srgbClr val="737373"/>
                    </a:gs>
                  </a:gsLst>
                  <a:lin ang="5400000" scaled="0"/>
                </a:gradFill>
              </a:rPr>
              <a:pPr/>
              <a:t>‹Nr.›</a:t>
            </a:fld>
            <a:endParaRPr dirty="0">
              <a:gradFill>
                <a:gsLst>
                  <a:gs pos="7965">
                    <a:srgbClr val="737373"/>
                  </a:gs>
                  <a:gs pos="39000">
                    <a:srgbClr val="737373"/>
                  </a:gs>
                </a:gsLst>
                <a:lin ang="5400000" scaled="0"/>
              </a:gradFill>
            </a:endParaRPr>
          </a:p>
        </p:txBody>
      </p:sp>
      <p:sp>
        <p:nvSpPr>
          <p:cNvPr id="7" name="Footer Placeholder 2"/>
          <p:cNvSpPr>
            <a:spLocks noGrp="1"/>
          </p:cNvSpPr>
          <p:nvPr>
            <p:ph type="ftr" sz="quarter" idx="11"/>
          </p:nvPr>
        </p:nvSpPr>
        <p:spPr>
          <a:xfrm>
            <a:off x="0" y="6492879"/>
            <a:ext cx="4114800" cy="365125"/>
          </a:xfrm>
        </p:spPr>
        <p:txBody>
          <a:bodyPr lIns="182880"/>
          <a:lstStyle>
            <a:lvl1pPr>
              <a:defRPr sz="900"/>
            </a:lvl1pPr>
          </a:lstStyle>
          <a:p>
            <a:r>
              <a:rPr lang="en-US">
                <a:solidFill>
                  <a:srgbClr val="737373">
                    <a:tint val="75000"/>
                  </a:srgbClr>
                </a:solidFill>
              </a:rPr>
              <a:t>#modernbiz</a:t>
            </a:r>
            <a:endParaRPr dirty="0">
              <a:solidFill>
                <a:srgbClr val="737373">
                  <a:tint val="75000"/>
                </a:srgbClr>
              </a:solidFill>
            </a:endParaRPr>
          </a:p>
        </p:txBody>
      </p:sp>
    </p:spTree>
    <p:extLst>
      <p:ext uri="{BB962C8B-B14F-4D97-AF65-F5344CB8AC3E}">
        <p14:creationId xmlns:p14="http://schemas.microsoft.com/office/powerpoint/2010/main" val="4572063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03136-428C-49B4-8F58-0BD75E7DDA0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6CF728B-74A5-414A-A3B4-378335604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44360A7-F12D-438C-9DA8-8CD0A9EDC7D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2C5EBCD-BACF-464E-97C5-16674C06D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672CE3A-A38F-420E-9B0E-BD445952C00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D71A2ED-68EA-4A86-84FF-537F773F9154}"/>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8" name="Fußzeilenplatzhalter 7">
            <a:extLst>
              <a:ext uri="{FF2B5EF4-FFF2-40B4-BE49-F238E27FC236}">
                <a16:creationId xmlns:a16="http://schemas.microsoft.com/office/drawing/2014/main" id="{AD31006A-7A1A-46EB-B2CF-824D5756545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8E2461A1-2C77-4DBC-BE0E-25212B4FEB69}"/>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5194147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9"/>
            <a:ext cx="11653523" cy="196669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018249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1" y="1189180"/>
            <a:ext cx="11653523" cy="1985641"/>
          </a:xfrm>
        </p:spPr>
        <p:txBody>
          <a:bodyPr/>
          <a:lstStyle>
            <a:lvl1pPr marL="0" indent="0">
              <a:buNone/>
              <a:defRPr>
                <a:solidFill>
                  <a:schemeClr val="tx1"/>
                </a:solidFill>
              </a:defRPr>
            </a:lvl1pPr>
            <a:lvl2pPr marL="0" indent="0">
              <a:buFontTx/>
              <a:buNone/>
              <a:defRPr sz="1961"/>
            </a:lvl2pPr>
            <a:lvl3pPr marL="224086" indent="0">
              <a:buNone/>
              <a:defRPr/>
            </a:lvl3pPr>
            <a:lvl4pPr marL="448171" indent="0">
              <a:buNone/>
              <a:defRPr/>
            </a:lvl4pPr>
            <a:lvl5pPr marL="672258"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1"/>
          </p:nvPr>
        </p:nvSpPr>
        <p:spPr/>
        <p:txBody>
          <a:bodyPr/>
          <a:lstStyle/>
          <a:p>
            <a:pPr defTabSz="914321">
              <a:defRPr/>
            </a:pPr>
            <a:r>
              <a:rPr lang="en-US" sz="980" kern="0">
                <a:solidFill>
                  <a:srgbClr val="68217A"/>
                </a:solidFill>
              </a:rPr>
              <a:t>Microsoft Confidential. For internal use only.</a:t>
            </a:r>
            <a:endParaRPr lang="en-US" sz="980" kern="0" dirty="0">
              <a:solidFill>
                <a:srgbClr val="68217A"/>
              </a:solidFill>
            </a:endParaRPr>
          </a:p>
        </p:txBody>
      </p:sp>
      <p:sp>
        <p:nvSpPr>
          <p:cNvPr id="4" name="Slide Number Placeholder 3"/>
          <p:cNvSpPr>
            <a:spLocks noGrp="1"/>
          </p:cNvSpPr>
          <p:nvPr>
            <p:ph type="sldNum" sz="quarter" idx="12"/>
          </p:nvPr>
        </p:nvSpPr>
        <p:spPr>
          <a:xfrm>
            <a:off x="11222240" y="6441801"/>
            <a:ext cx="224165" cy="150811"/>
          </a:xfrm>
          <a:prstGeom prst="rect">
            <a:avLst/>
          </a:prstGeom>
        </p:spPr>
        <p:txBody>
          <a:bodyPr/>
          <a:lstStyle/>
          <a:p>
            <a:pPr defTabSz="914321">
              <a:defRPr/>
            </a:pPr>
            <a:fld id="{894E8EF0-91FF-4791-8529-F57CE0475C15}" type="slidenum">
              <a:rPr lang="en-US" sz="980" kern="0" smtClean="0">
                <a:solidFill>
                  <a:srgbClr val="68217A"/>
                </a:solidFill>
              </a:rPr>
              <a:pPr defTabSz="914321">
                <a:defRPr/>
              </a:pPr>
              <a:t>‹Nr.›</a:t>
            </a:fld>
            <a:endParaRPr lang="en-US" sz="980" kern="0" dirty="0">
              <a:solidFill>
                <a:srgbClr val="68217A"/>
              </a:solidFill>
            </a:endParaRPr>
          </a:p>
        </p:txBody>
      </p:sp>
    </p:spTree>
    <p:extLst>
      <p:ext uri="{BB962C8B-B14F-4D97-AF65-F5344CB8AC3E}">
        <p14:creationId xmlns:p14="http://schemas.microsoft.com/office/powerpoint/2010/main" val="427005896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5" y="3877272"/>
            <a:ext cx="6273419"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6" y="2075841"/>
            <a:ext cx="9860609" cy="1801436"/>
          </a:xfrm>
          <a:noFill/>
        </p:spPr>
        <p:txBody>
          <a:bodyPr lIns="146304" tIns="91440" rIns="146304" bIns="91440" anchor="t" anchorCtr="0"/>
          <a:lstStyle>
            <a:lvl1pPr>
              <a:defRPr sz="5881" spc="-99"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2282333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41"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5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5" y="2084187"/>
            <a:ext cx="8964185" cy="1793091"/>
          </a:xfrm>
          <a:noFill/>
        </p:spPr>
        <p:txBody>
          <a:bodyPr lIns="146304" tIns="91440" rIns="146304" bIns="91440" anchor="t" anchorCtr="0"/>
          <a:lstStyle>
            <a:lvl1pPr>
              <a:defRPr sz="5881" spc="-99"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23"/>
            <a:ext cx="2507472" cy="537212"/>
          </a:xfrm>
          <a:prstGeom prst="rect">
            <a:avLst/>
          </a:prstGeom>
        </p:spPr>
      </p:pic>
      <p:sp>
        <p:nvSpPr>
          <p:cNvPr id="5" name="Text Placeholder 4"/>
          <p:cNvSpPr>
            <a:spLocks noGrp="1"/>
          </p:cNvSpPr>
          <p:nvPr>
            <p:ph type="body" sz="quarter" idx="12" hasCustomPrompt="1"/>
          </p:nvPr>
        </p:nvSpPr>
        <p:spPr>
          <a:xfrm>
            <a:off x="269301" y="3878585"/>
            <a:ext cx="8964187" cy="1792327"/>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10188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241"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5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305" y="2081656"/>
            <a:ext cx="8964185" cy="1795633"/>
          </a:xfrm>
          <a:noFill/>
        </p:spPr>
        <p:txBody>
          <a:bodyPr lIns="146304" tIns="91440" rIns="146304" bIns="91440" anchor="t" anchorCtr="0"/>
          <a:lstStyle>
            <a:lvl1pPr>
              <a:defRPr sz="5881" spc="-99"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5" y="3877288"/>
            <a:ext cx="8964185"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7" y="471135"/>
            <a:ext cx="2507472" cy="537212"/>
          </a:xfrm>
          <a:prstGeom prst="rect">
            <a:avLst/>
          </a:prstGeom>
        </p:spPr>
      </p:pic>
    </p:spTree>
    <p:extLst>
      <p:ext uri="{BB962C8B-B14F-4D97-AF65-F5344CB8AC3E}">
        <p14:creationId xmlns:p14="http://schemas.microsoft.com/office/powerpoint/2010/main" val="41100435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4 for external audiences">
    <p:bg>
      <p:bgPr>
        <a:solidFill>
          <a:srgbClr val="0072C6"/>
        </a:solidFill>
        <a:effectLst/>
      </p:bgPr>
    </p:bg>
    <p:spTree>
      <p:nvGrpSpPr>
        <p:cNvPr id="1" name=""/>
        <p:cNvGrpSpPr/>
        <p:nvPr/>
      </p:nvGrpSpPr>
      <p:grpSpPr>
        <a:xfrm>
          <a:off x="0" y="0"/>
          <a:ext cx="0" cy="0"/>
          <a:chOff x="0" y="0"/>
          <a:chExt cx="0" cy="0"/>
        </a:xfrm>
      </p:grpSpPr>
      <p:sp>
        <p:nvSpPr>
          <p:cNvPr id="20" name="Rectangle 19"/>
          <p:cNvSpPr/>
          <p:nvPr userDrawn="1"/>
        </p:nvSpPr>
        <p:spPr bwMode="gray">
          <a:xfrm>
            <a:off x="269246" y="2084172"/>
            <a:ext cx="7171399" cy="44827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5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267684" y="2084173"/>
            <a:ext cx="7172955" cy="1793104"/>
          </a:xfrm>
          <a:noFill/>
        </p:spPr>
        <p:txBody>
          <a:bodyPr lIns="146304" tIns="91440" rIns="146304" bIns="91440" anchor="t" anchorCtr="0"/>
          <a:lstStyle>
            <a:lvl1pPr>
              <a:defRPr sz="5881" spc="-99"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4" y="3880393"/>
            <a:ext cx="7172955" cy="1699713"/>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a:p>
            <a:pPr lvl="0"/>
            <a:r>
              <a:rPr lang="en-US" dirty="0"/>
              <a:t>Title</a:t>
            </a:r>
          </a:p>
          <a:p>
            <a:pPr lvl="0"/>
            <a:r>
              <a:rPr lang="en-US" dirty="0"/>
              <a:t>OEM</a:t>
            </a:r>
          </a:p>
        </p:txBody>
      </p:sp>
      <p:grpSp>
        <p:nvGrpSpPr>
          <p:cNvPr id="12" name="Group 11"/>
          <p:cNvGrpSpPr/>
          <p:nvPr userDrawn="1"/>
        </p:nvGrpSpPr>
        <p:grpSpPr>
          <a:xfrm>
            <a:off x="9567341" y="-1"/>
            <a:ext cx="2624659" cy="5486400"/>
            <a:chOff x="6402831" y="-793687"/>
            <a:chExt cx="3430041" cy="7168901"/>
          </a:xfrm>
        </p:grpSpPr>
        <p:pic>
          <p:nvPicPr>
            <p:cNvPr id="14" name="Picture 2" descr="C:\Users\ADI\Pictures\People_images\MSC12_Marissa_002.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02832" y="998538"/>
              <a:ext cx="3430038"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DI\Pictures\People_images\MSC12_Jackie_001.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402831" y="-793687"/>
              <a:ext cx="3430039"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ADI\Pictures\People_images\MSC12_Arthur_001.jpg"/>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402831" y="2790764"/>
              <a:ext cx="3430041" cy="17922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I\Pictures\People_images\WIN12_Anthony_07.jp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402831" y="4582989"/>
              <a:ext cx="3430041" cy="17922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C:\Users\ADI\Pictures\People_images\Picture1a.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9567354" y="5486401"/>
            <a:ext cx="262465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bwMode="invGray">
          <a:xfrm>
            <a:off x="448593" y="452466"/>
            <a:ext cx="1613505" cy="345685"/>
          </a:xfrm>
          <a:prstGeom prst="rect">
            <a:avLst/>
          </a:prstGeom>
        </p:spPr>
      </p:pic>
    </p:spTree>
    <p:extLst>
      <p:ext uri="{BB962C8B-B14F-4D97-AF65-F5344CB8AC3E}">
        <p14:creationId xmlns:p14="http://schemas.microsoft.com/office/powerpoint/2010/main" val="470284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5" y="1187644"/>
            <a:ext cx="9860609"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5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7"/>
            <a:ext cx="9859117" cy="2697988"/>
          </a:xfrm>
          <a:noFill/>
        </p:spPr>
        <p:txBody>
          <a:bodyPr tIns="91440" bIns="91440" anchor="t" anchorCtr="0"/>
          <a:lstStyle>
            <a:lvl1pPr>
              <a:defRPr sz="7057" spc="-99"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5" y="3877289"/>
            <a:ext cx="9860675"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046052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5" y="1187644"/>
            <a:ext cx="9860609"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85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7"/>
            <a:ext cx="9859117" cy="2697988"/>
          </a:xfrm>
          <a:noFill/>
        </p:spPr>
        <p:txBody>
          <a:bodyPr tIns="91440" bIns="91440" anchor="t" anchorCtr="0"/>
          <a:lstStyle>
            <a:lvl1pPr>
              <a:defRPr sz="7057" spc="-99"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3171363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4"/>
            <a:ext cx="11653523" cy="1796217"/>
          </a:xfrm>
          <a:noFill/>
        </p:spPr>
        <p:txBody>
          <a:bodyPr tIns="91440" bIns="91440" anchor="t" anchorCtr="0"/>
          <a:lstStyle>
            <a:lvl1pPr>
              <a:defRPr sz="8625" spc="-99"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577934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4"/>
            <a:ext cx="11653523" cy="1796217"/>
          </a:xfrm>
          <a:noFill/>
        </p:spPr>
        <p:txBody>
          <a:bodyPr tIns="91440" bIns="91440" anchor="t" anchorCtr="0"/>
          <a:lstStyle>
            <a:lvl1pPr>
              <a:defRPr sz="8625" spc="-99"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382574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CA10F-CA92-4DD1-AAD0-CEDB6CEDFCD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627F29E-F3E0-4425-A06B-5D048D69AAE5}"/>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4" name="Fußzeilenplatzhalter 3">
            <a:extLst>
              <a:ext uri="{FF2B5EF4-FFF2-40B4-BE49-F238E27FC236}">
                <a16:creationId xmlns:a16="http://schemas.microsoft.com/office/drawing/2014/main" id="{4CDF410B-9233-4FA1-B005-C0306077DEF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EAA1301-12DC-4ACB-B438-3098E1A9EE4E}"/>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1001204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4"/>
            <a:ext cx="11653523" cy="1796217"/>
          </a:xfrm>
          <a:noFill/>
        </p:spPr>
        <p:txBody>
          <a:bodyPr tIns="91440" bIns="91440" anchor="t" anchorCtr="0"/>
          <a:lstStyle>
            <a:lvl1pPr>
              <a:defRPr sz="8625" spc="-99"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746724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40" y="1189178"/>
            <a:ext cx="11653523" cy="1996785"/>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36" indent="0">
              <a:buNone/>
              <a:defRPr/>
            </a:lvl3pPr>
            <a:lvl4pPr marL="448070" indent="0">
              <a:buNone/>
              <a:defRPr/>
            </a:lvl4pPr>
            <a:lvl5pPr marL="67210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71443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40" y="1189178"/>
            <a:ext cx="11653523" cy="1996785"/>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36" indent="0">
              <a:buNone/>
              <a:defRPr/>
            </a:lvl3pPr>
            <a:lvl4pPr marL="448070" indent="0">
              <a:buNone/>
              <a:defRPr/>
            </a:lvl4pPr>
            <a:lvl5pPr marL="67210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911854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88"/>
            <a:ext cx="11653523" cy="206312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168365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88"/>
            <a:ext cx="11653523" cy="2063129"/>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698554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8563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48" indent="0">
              <a:buNone/>
              <a:tabLst/>
              <a:defRPr sz="1961"/>
            </a:lvl3pPr>
            <a:lvl4pPr marL="451181" indent="0">
              <a:buNone/>
              <a:defRPr/>
            </a:lvl4pPr>
            <a:lvl5pPr marL="67210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2" y="1189179"/>
            <a:ext cx="5378548" cy="248563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148" indent="0">
              <a:buNone/>
              <a:tabLst/>
              <a:defRPr sz="1961"/>
            </a:lvl3pPr>
            <a:lvl4pPr marL="451181" indent="0">
              <a:buNone/>
              <a:defRPr/>
            </a:lvl4pPr>
            <a:lvl5pPr marL="67210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70482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79"/>
            <a:ext cx="5378548" cy="248563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48" indent="0">
              <a:buNone/>
              <a:tabLst/>
              <a:defRPr sz="1961"/>
            </a:lvl3pPr>
            <a:lvl4pPr marL="451181" indent="0">
              <a:buNone/>
              <a:defRPr/>
            </a:lvl4pPr>
            <a:lvl5pPr marL="67210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2" y="1189179"/>
            <a:ext cx="5378548" cy="248563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48" indent="0">
              <a:buNone/>
              <a:tabLst/>
              <a:defRPr sz="1961"/>
            </a:lvl3pPr>
            <a:lvl4pPr marL="451181" indent="0">
              <a:buNone/>
              <a:defRPr/>
            </a:lvl4pPr>
            <a:lvl5pPr marL="672105"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745889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551980"/>
          </a:xfrm>
        </p:spPr>
        <p:txBody>
          <a:bodyPr wrap="square">
            <a:spAutoFit/>
          </a:bodyPr>
          <a:lstStyle>
            <a:lvl1pPr marL="281600" indent="-281600">
              <a:spcBef>
                <a:spcPts val="1200"/>
              </a:spcBef>
              <a:buClr>
                <a:schemeClr val="tx1"/>
              </a:buClr>
              <a:buFont typeface="Arial" pitchFamily="34" charset="0"/>
              <a:buChar char="•"/>
              <a:defRPr sz="3529"/>
            </a:lvl1pPr>
            <a:lvl2pPr marL="520559" indent="-228538">
              <a:defRPr sz="2353"/>
            </a:lvl2pPr>
            <a:lvl3pPr marL="685615" indent="-165055">
              <a:tabLst/>
              <a:defRPr sz="1961"/>
            </a:lvl3pPr>
            <a:lvl4pPr marL="863365" indent="-177750">
              <a:defRPr/>
            </a:lvl4pPr>
            <a:lvl5pPr marL="1028421" indent="-16505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2" y="1189183"/>
            <a:ext cx="5378548" cy="2551980"/>
          </a:xfrm>
        </p:spPr>
        <p:txBody>
          <a:bodyPr wrap="square">
            <a:spAutoFit/>
          </a:bodyPr>
          <a:lstStyle>
            <a:lvl1pPr marL="281600" indent="-281600">
              <a:spcBef>
                <a:spcPts val="1200"/>
              </a:spcBef>
              <a:buClr>
                <a:schemeClr val="tx1"/>
              </a:buClr>
              <a:buFont typeface="Arial" pitchFamily="34" charset="0"/>
              <a:buChar char="•"/>
              <a:defRPr sz="3529"/>
            </a:lvl1pPr>
            <a:lvl2pPr marL="520559" indent="-228538">
              <a:defRPr sz="2353"/>
            </a:lvl2pPr>
            <a:lvl3pPr marL="685615" indent="-165055">
              <a:tabLst/>
              <a:defRPr sz="1961"/>
            </a:lvl3pPr>
            <a:lvl4pPr marL="863365" indent="-177750">
              <a:defRPr/>
            </a:lvl4pPr>
            <a:lvl5pPr marL="1028421" indent="-16505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694541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7" y="1189183"/>
            <a:ext cx="5378548" cy="2551980"/>
          </a:xfrm>
        </p:spPr>
        <p:txBody>
          <a:bodyPr wrap="square">
            <a:spAutoFit/>
          </a:bodyPr>
          <a:lstStyle>
            <a:lvl1pPr marL="281600" indent="-281600">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59" indent="-228538">
              <a:defRPr sz="2353"/>
            </a:lvl2pPr>
            <a:lvl3pPr marL="685615" indent="-165055">
              <a:tabLst/>
              <a:defRPr sz="1961"/>
            </a:lvl3pPr>
            <a:lvl4pPr marL="863365" indent="-177750">
              <a:defRPr/>
            </a:lvl4pPr>
            <a:lvl5pPr marL="1028421" indent="-16505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22" y="1189183"/>
            <a:ext cx="5378548" cy="2551980"/>
          </a:xfrm>
        </p:spPr>
        <p:txBody>
          <a:bodyPr wrap="square">
            <a:spAutoFit/>
          </a:bodyPr>
          <a:lstStyle>
            <a:lvl1pPr marL="281600" indent="-281600">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59" indent="-228538">
              <a:defRPr sz="2353"/>
            </a:lvl2pPr>
            <a:lvl3pPr marL="685615" indent="-165055">
              <a:tabLst/>
              <a:defRPr sz="1961"/>
            </a:lvl3pPr>
            <a:lvl4pPr marL="863365" indent="-177750">
              <a:defRPr/>
            </a:lvl4pPr>
            <a:lvl5pPr marL="1028421" indent="-16505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495098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7740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775694-58EA-4144-8FE9-7E385F42A895}"/>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3" name="Fußzeilenplatzhalter 2">
            <a:extLst>
              <a:ext uri="{FF2B5EF4-FFF2-40B4-BE49-F238E27FC236}">
                <a16:creationId xmlns:a16="http://schemas.microsoft.com/office/drawing/2014/main" id="{034A42F9-18EB-4B89-9FD6-B738498AD95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F47FC1B-9EA9-413C-97BA-1EB74CC99984}"/>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20320790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8549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580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613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946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7"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3" tIns="45723" rIns="45723" bIns="45723" numCol="1" spcCol="0" rtlCol="0" fromWordArt="0" anchor="ctr" anchorCtr="0" forceAA="0" compatLnSpc="1">
            <a:prstTxWarp prst="textNoShape">
              <a:avLst/>
            </a:prstTxWarp>
            <a:noAutofit/>
          </a:bodyPr>
          <a:lstStyle/>
          <a:p>
            <a:pPr marL="0" marR="0" lvl="0" indent="0" algn="ctr" defTabSz="91385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5" y="1197333"/>
            <a:ext cx="11653523" cy="202226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634"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35" indent="0">
              <a:buNone/>
              <a:defRPr>
                <a:gradFill>
                  <a:gsLst>
                    <a:gs pos="1250">
                      <a:srgbClr val="000000"/>
                    </a:gs>
                    <a:gs pos="100000">
                      <a:srgbClr val="000000"/>
                    </a:gs>
                  </a:gsLst>
                  <a:lin ang="5400000" scaled="0"/>
                </a:gradFill>
                <a:latin typeface="Segoe UI" pitchFamily="34" charset="0"/>
                <a:cs typeface="Segoe UI" pitchFamily="34" charset="0"/>
              </a:defRPr>
            </a:lvl3pPr>
            <a:lvl4pPr marL="79829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09"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68116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461101"/>
          </a:xfrm>
          <a:prstGeom prst="rect">
            <a:avLst/>
          </a:prstGeom>
        </p:spPr>
        <p:txBody>
          <a:bodyPr/>
          <a:lstStyle>
            <a:lvl1pPr marL="284712" indent="-284712">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89" indent="-275377">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00" indent="-284712">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35" indent="-224036">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869" indent="-224036">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4"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42220080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524001" y="3602040"/>
            <a:ext cx="9144000" cy="1655763"/>
          </a:xfrm>
        </p:spPr>
        <p:txBody>
          <a:bodyPr/>
          <a:lstStyle>
            <a:lvl1pPr marL="0" indent="0" algn="ctr">
              <a:buNone/>
              <a:defRPr sz="2400"/>
            </a:lvl1pPr>
            <a:lvl2pPr marL="457179" indent="0" algn="ctr">
              <a:buNone/>
              <a:defRPr sz="2000"/>
            </a:lvl2pPr>
            <a:lvl3pPr marL="914361" indent="0" algn="ctr">
              <a:buNone/>
              <a:defRPr sz="1800"/>
            </a:lvl3pPr>
            <a:lvl4pPr marL="1371540" indent="0" algn="ctr">
              <a:buNone/>
              <a:defRPr sz="1600"/>
            </a:lvl4pPr>
            <a:lvl5pPr marL="1828721" indent="0" algn="ctr">
              <a:buNone/>
              <a:defRPr sz="1600"/>
            </a:lvl5pPr>
            <a:lvl6pPr marL="2285902" indent="0" algn="ctr">
              <a:buNone/>
              <a:defRPr sz="1600"/>
            </a:lvl6pPr>
            <a:lvl7pPr marL="2743082" indent="0" algn="ctr">
              <a:buNone/>
              <a:defRPr sz="1600"/>
            </a:lvl7pPr>
            <a:lvl8pPr marL="3200261" indent="0" algn="ctr">
              <a:buNone/>
              <a:defRPr sz="1600"/>
            </a:lvl8pPr>
            <a:lvl9pPr marL="3657442"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85F68C1F-CC6A-47B7-AEF9-90A08DDAE7F8}"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2591083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5F68C1F-CC6A-47B7-AEF9-90A08DDAE7F8}"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4225783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79" indent="0">
              <a:buNone/>
              <a:defRPr sz="2000">
                <a:solidFill>
                  <a:schemeClr val="tx1">
                    <a:tint val="75000"/>
                  </a:schemeClr>
                </a:solidFill>
              </a:defRPr>
            </a:lvl2pPr>
            <a:lvl3pPr marL="914361" indent="0">
              <a:buNone/>
              <a:defRPr sz="1800">
                <a:solidFill>
                  <a:schemeClr val="tx1">
                    <a:tint val="75000"/>
                  </a:schemeClr>
                </a:solidFill>
              </a:defRPr>
            </a:lvl3pPr>
            <a:lvl4pPr marL="1371540" indent="0">
              <a:buNone/>
              <a:defRPr sz="1600">
                <a:solidFill>
                  <a:schemeClr val="tx1">
                    <a:tint val="75000"/>
                  </a:schemeClr>
                </a:solidFill>
              </a:defRPr>
            </a:lvl4pPr>
            <a:lvl5pPr marL="1828721" indent="0">
              <a:buNone/>
              <a:defRPr sz="1600">
                <a:solidFill>
                  <a:schemeClr val="tx1">
                    <a:tint val="75000"/>
                  </a:schemeClr>
                </a:solidFill>
              </a:defRPr>
            </a:lvl5pPr>
            <a:lvl6pPr marL="2285902" indent="0">
              <a:buNone/>
              <a:defRPr sz="1600">
                <a:solidFill>
                  <a:schemeClr val="tx1">
                    <a:tint val="75000"/>
                  </a:schemeClr>
                </a:solidFill>
              </a:defRPr>
            </a:lvl6pPr>
            <a:lvl7pPr marL="2743082" indent="0">
              <a:buNone/>
              <a:defRPr sz="1600">
                <a:solidFill>
                  <a:schemeClr val="tx1">
                    <a:tint val="75000"/>
                  </a:schemeClr>
                </a:solidFill>
              </a:defRPr>
            </a:lvl7pPr>
            <a:lvl8pPr marL="3200261" indent="0">
              <a:buNone/>
              <a:defRPr sz="1600">
                <a:solidFill>
                  <a:schemeClr val="tx1">
                    <a:tint val="75000"/>
                  </a:schemeClr>
                </a:solidFill>
              </a:defRPr>
            </a:lvl8pPr>
            <a:lvl9pPr marL="3657442"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85F68C1F-CC6A-47B7-AEF9-90A08DDAE7F8}"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36069028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2" y="1825625"/>
            <a:ext cx="5181601" cy="435133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2" y="1825625"/>
            <a:ext cx="5181601" cy="435133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5F68C1F-CC6A-47B7-AEF9-90A08DDAE7F8}" type="datetimeFigureOut">
              <a:rPr lang="de-DE" smtClean="0"/>
              <a:t>20.09.2018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331886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2B7C8-51EB-4CD9-BCE6-ADD5ACE9AD4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9072B1C-5449-4426-A89B-413F5F9CA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D083B96-CA26-417B-8DA4-43E8DAFFD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B3296DF-064B-45B6-AD10-6922398D7F16}"/>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6" name="Fußzeilenplatzhalter 5">
            <a:extLst>
              <a:ext uri="{FF2B5EF4-FFF2-40B4-BE49-F238E27FC236}">
                <a16:creationId xmlns:a16="http://schemas.microsoft.com/office/drawing/2014/main" id="{A205F27A-2FC8-42F7-A6F8-346DB071ABF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A449FD-D5DB-4D1C-A581-93D4F83DD2FC}"/>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10072921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9" indent="0">
              <a:buNone/>
              <a:defRPr sz="2000" b="1"/>
            </a:lvl2pPr>
            <a:lvl3pPr marL="914361" indent="0">
              <a:buNone/>
              <a:defRPr sz="1800" b="1"/>
            </a:lvl3pPr>
            <a:lvl4pPr marL="1371540" indent="0">
              <a:buNone/>
              <a:defRPr sz="1600" b="1"/>
            </a:lvl4pPr>
            <a:lvl5pPr marL="1828721" indent="0">
              <a:buNone/>
              <a:defRPr sz="1600" b="1"/>
            </a:lvl5pPr>
            <a:lvl6pPr marL="2285902" indent="0">
              <a:buNone/>
              <a:defRPr sz="1600" b="1"/>
            </a:lvl6pPr>
            <a:lvl7pPr marL="2743082" indent="0">
              <a:buNone/>
              <a:defRPr sz="1600" b="1"/>
            </a:lvl7pPr>
            <a:lvl8pPr marL="3200261" indent="0">
              <a:buNone/>
              <a:defRPr sz="1600" b="1"/>
            </a:lvl8pPr>
            <a:lvl9pPr marL="3657442"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839789"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79" indent="0">
              <a:buNone/>
              <a:defRPr sz="2000" b="1"/>
            </a:lvl2pPr>
            <a:lvl3pPr marL="914361" indent="0">
              <a:buNone/>
              <a:defRPr sz="1800" b="1"/>
            </a:lvl3pPr>
            <a:lvl4pPr marL="1371540" indent="0">
              <a:buNone/>
              <a:defRPr sz="1600" b="1"/>
            </a:lvl4pPr>
            <a:lvl5pPr marL="1828721" indent="0">
              <a:buNone/>
              <a:defRPr sz="1600" b="1"/>
            </a:lvl5pPr>
            <a:lvl6pPr marL="2285902" indent="0">
              <a:buNone/>
              <a:defRPr sz="1600" b="1"/>
            </a:lvl6pPr>
            <a:lvl7pPr marL="2743082" indent="0">
              <a:buNone/>
              <a:defRPr sz="1600" b="1"/>
            </a:lvl7pPr>
            <a:lvl8pPr marL="3200261" indent="0">
              <a:buNone/>
              <a:defRPr sz="1600" b="1"/>
            </a:lvl8pPr>
            <a:lvl9pPr marL="3657442"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172203"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5F68C1F-CC6A-47B7-AEF9-90A08DDAE7F8}" type="datetimeFigureOut">
              <a:rPr lang="de-DE" smtClean="0"/>
              <a:t>20.09.2018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22728029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85F68C1F-CC6A-47B7-AEF9-90A08DDAE7F8}" type="datetimeFigureOut">
              <a:rPr lang="de-DE" smtClean="0"/>
              <a:t>20.09.2018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3789630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68C1F-CC6A-47B7-AEF9-90A08DDAE7F8}" type="datetimeFigureOut">
              <a:rPr lang="de-DE" smtClean="0"/>
              <a:t>20.09.2018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8152252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9" indent="0">
              <a:buNone/>
              <a:defRPr sz="1400"/>
            </a:lvl2pPr>
            <a:lvl3pPr marL="914361" indent="0">
              <a:buNone/>
              <a:defRPr sz="1200"/>
            </a:lvl3pPr>
            <a:lvl4pPr marL="1371540" indent="0">
              <a:buNone/>
              <a:defRPr sz="1000"/>
            </a:lvl4pPr>
            <a:lvl5pPr marL="1828721" indent="0">
              <a:buNone/>
              <a:defRPr sz="1000"/>
            </a:lvl5pPr>
            <a:lvl6pPr marL="2285902" indent="0">
              <a:buNone/>
              <a:defRPr sz="1000"/>
            </a:lvl6pPr>
            <a:lvl7pPr marL="2743082" indent="0">
              <a:buNone/>
              <a:defRPr sz="1000"/>
            </a:lvl7pPr>
            <a:lvl8pPr marL="3200261" indent="0">
              <a:buNone/>
              <a:defRPr sz="1000"/>
            </a:lvl8pPr>
            <a:lvl9pPr marL="3657442"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85F68C1F-CC6A-47B7-AEF9-90A08DDAE7F8}" type="datetimeFigureOut">
              <a:rPr lang="de-DE" smtClean="0"/>
              <a:t>20.09.2018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10460314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79" indent="0">
              <a:buNone/>
              <a:defRPr sz="2800"/>
            </a:lvl2pPr>
            <a:lvl3pPr marL="914361" indent="0">
              <a:buNone/>
              <a:defRPr sz="2400"/>
            </a:lvl3pPr>
            <a:lvl4pPr marL="1371540" indent="0">
              <a:buNone/>
              <a:defRPr sz="2000"/>
            </a:lvl4pPr>
            <a:lvl5pPr marL="1828721" indent="0">
              <a:buNone/>
              <a:defRPr sz="2000"/>
            </a:lvl5pPr>
            <a:lvl6pPr marL="2285902" indent="0">
              <a:buNone/>
              <a:defRPr sz="2000"/>
            </a:lvl6pPr>
            <a:lvl7pPr marL="2743082" indent="0">
              <a:buNone/>
              <a:defRPr sz="2000"/>
            </a:lvl7pPr>
            <a:lvl8pPr marL="3200261" indent="0">
              <a:buNone/>
              <a:defRPr sz="2000"/>
            </a:lvl8pPr>
            <a:lvl9pPr marL="3657442"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9" indent="0">
              <a:buNone/>
              <a:defRPr sz="1400"/>
            </a:lvl2pPr>
            <a:lvl3pPr marL="914361" indent="0">
              <a:buNone/>
              <a:defRPr sz="1200"/>
            </a:lvl3pPr>
            <a:lvl4pPr marL="1371540" indent="0">
              <a:buNone/>
              <a:defRPr sz="1000"/>
            </a:lvl4pPr>
            <a:lvl5pPr marL="1828721" indent="0">
              <a:buNone/>
              <a:defRPr sz="1000"/>
            </a:lvl5pPr>
            <a:lvl6pPr marL="2285902" indent="0">
              <a:buNone/>
              <a:defRPr sz="1000"/>
            </a:lvl6pPr>
            <a:lvl7pPr marL="2743082" indent="0">
              <a:buNone/>
              <a:defRPr sz="1000"/>
            </a:lvl7pPr>
            <a:lvl8pPr marL="3200261" indent="0">
              <a:buNone/>
              <a:defRPr sz="1000"/>
            </a:lvl8pPr>
            <a:lvl9pPr marL="3657442"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85F68C1F-CC6A-47B7-AEF9-90A08DDAE7F8}" type="datetimeFigureOut">
              <a:rPr lang="de-DE" smtClean="0"/>
              <a:t>20.09.2018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1684335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5F68C1F-CC6A-47B7-AEF9-90A08DDAE7F8}"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1550865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5F68C1F-CC6A-47B7-AEF9-90A08DDAE7F8}" type="datetimeFigureOut">
              <a:rPr lang="de-DE" smtClean="0"/>
              <a:t>20.09.2018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102107F-1931-4EA5-A100-F064A85DCC22}" type="slidenum">
              <a:rPr lang="de-DE" smtClean="0"/>
              <a:t>‹Nr.›</a:t>
            </a:fld>
            <a:endParaRPr lang="de-DE"/>
          </a:p>
        </p:txBody>
      </p:sp>
    </p:spTree>
    <p:extLst>
      <p:ext uri="{BB962C8B-B14F-4D97-AF65-F5344CB8AC3E}">
        <p14:creationId xmlns:p14="http://schemas.microsoft.com/office/powerpoint/2010/main" val="1532284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13706750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518834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1458855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3E47E-13FC-4BBB-B0B8-A3836CA20B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CB1E4A6-8065-4C3D-834B-16A9D0C50D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186D5CC-CA3A-4E33-83D0-5E957DA54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426B4C7-C022-485A-AE21-F04C87FAC582}"/>
              </a:ext>
            </a:extLst>
          </p:cNvPr>
          <p:cNvSpPr>
            <a:spLocks noGrp="1"/>
          </p:cNvSpPr>
          <p:nvPr>
            <p:ph type="dt" sz="half" idx="10"/>
          </p:nvPr>
        </p:nvSpPr>
        <p:spPr/>
        <p:txBody>
          <a:bodyPr/>
          <a:lstStyle/>
          <a:p>
            <a:fld id="{96D88FC2-9782-4D49-BBD0-4676C47AA5D8}" type="datetimeFigureOut">
              <a:rPr lang="de-DE" smtClean="0"/>
              <a:t>20.09.2018</a:t>
            </a:fld>
            <a:endParaRPr lang="de-DE"/>
          </a:p>
        </p:txBody>
      </p:sp>
      <p:sp>
        <p:nvSpPr>
          <p:cNvPr id="6" name="Fußzeilenplatzhalter 5">
            <a:extLst>
              <a:ext uri="{FF2B5EF4-FFF2-40B4-BE49-F238E27FC236}">
                <a16:creationId xmlns:a16="http://schemas.microsoft.com/office/drawing/2014/main" id="{D14BA0B3-A4F7-440E-BD38-67C9C5CCF54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16C0462-A6F5-4B98-BE0E-5DD7CFB19AD2}"/>
              </a:ext>
            </a:extLst>
          </p:cNvPr>
          <p:cNvSpPr>
            <a:spLocks noGrp="1"/>
          </p:cNvSpPr>
          <p:nvPr>
            <p:ph type="sldNum" sz="quarter" idx="12"/>
          </p:nvPr>
        </p:nvSpPr>
        <p:spPr/>
        <p:txBody>
          <a:bodyPr/>
          <a:lstStyle/>
          <a:p>
            <a:fld id="{EA75136C-619B-4EF5-96BF-1B0C589B3DC2}" type="slidenum">
              <a:rPr lang="de-DE" smtClean="0"/>
              <a:t>‹Nr.›</a:t>
            </a:fld>
            <a:endParaRPr lang="de-DE"/>
          </a:p>
        </p:txBody>
      </p:sp>
    </p:spTree>
    <p:extLst>
      <p:ext uri="{BB962C8B-B14F-4D97-AF65-F5344CB8AC3E}">
        <p14:creationId xmlns:p14="http://schemas.microsoft.com/office/powerpoint/2010/main" val="4261029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22757904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9"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1"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7A900D7-F07F-4CE9-928E-EE6EFC62AEAA}" type="datetimeFigureOut">
              <a:rPr lang="de-DE" smtClean="0"/>
              <a:t>20.09.2018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23574239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7A900D7-F07F-4CE9-928E-EE6EFC62AEAA}" type="datetimeFigureOut">
              <a:rPr lang="de-DE" smtClean="0"/>
              <a:t>20.09.2018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23261099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7A900D7-F07F-4CE9-928E-EE6EFC62AEAA}" type="datetimeFigureOut">
              <a:rPr lang="de-DE" smtClean="0"/>
              <a:t>20.09.2018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7880230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3460841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de-DE"/>
          </a:p>
        </p:txBody>
      </p:sp>
      <p:sp>
        <p:nvSpPr>
          <p:cNvPr id="4" name="Textplatzhalt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97A900D7-F07F-4CE9-928E-EE6EFC62AEAA}" type="datetimeFigureOut">
              <a:rPr lang="de-DE" smtClean="0"/>
              <a:t>20.09.2018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492299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8411309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6"/>
            <a:ext cx="2628900" cy="5811839"/>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1" y="365126"/>
            <a:ext cx="7734300" cy="5811839"/>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7A900D7-F07F-4CE9-928E-EE6EFC62AEAA}" type="datetimeFigureOut">
              <a:rPr lang="de-DE" smtClean="0"/>
              <a:t>20.09.2018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27B66F-DC16-479C-9262-41155A2C739A}" type="slidenum">
              <a:rPr lang="de-DE" smtClean="0"/>
              <a:t>‹Nr.›</a:t>
            </a:fld>
            <a:endParaRPr lang="de-DE"/>
          </a:p>
        </p:txBody>
      </p:sp>
    </p:spTree>
    <p:extLst>
      <p:ext uri="{BB962C8B-B14F-4D97-AF65-F5344CB8AC3E}">
        <p14:creationId xmlns:p14="http://schemas.microsoft.com/office/powerpoint/2010/main" val="465987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360046" y="6149923"/>
            <a:ext cx="1383369" cy="296380"/>
          </a:xfrm>
          <a:prstGeom prst="rect">
            <a:avLst/>
          </a:prstGeom>
        </p:spPr>
      </p:pic>
      <p:sp>
        <p:nvSpPr>
          <p:cNvPr id="5" name="Text Placeholder 4"/>
          <p:cNvSpPr>
            <a:spLocks noGrp="1"/>
          </p:cNvSpPr>
          <p:nvPr>
            <p:ph type="body" sz="quarter" idx="12" hasCustomPrompt="1"/>
          </p:nvPr>
        </p:nvSpPr>
        <p:spPr>
          <a:xfrm>
            <a:off x="271104" y="3877272"/>
            <a:ext cx="6273419"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1"/>
            <a:ext cx="9860611" cy="1801436"/>
          </a:xfrm>
          <a:noFill/>
        </p:spPr>
        <p:txBody>
          <a:bodyPr lIns="146304" tIns="91440" rIns="146304" bIns="91440" anchor="t" anchorCtr="0"/>
          <a:lstStyle>
            <a:lvl1pPr>
              <a:defRPr sz="5881" spc="-99"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3304520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5" y="3106738"/>
            <a:ext cx="11155093"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5" y="4656433"/>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631517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theme" Target="../theme/theme10.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34" Type="http://schemas.openxmlformats.org/officeDocument/2006/relationships/image" Target="../media/image22.png"/><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theme" Target="../theme/theme11.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9" Type="http://schemas.openxmlformats.org/officeDocument/2006/relationships/slideLayout" Target="../slideLayouts/slideLayout236.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34" Type="http://schemas.openxmlformats.org/officeDocument/2006/relationships/slideLayout" Target="../slideLayouts/slideLayout231.xml"/><Relationship Id="rId42" Type="http://schemas.openxmlformats.org/officeDocument/2006/relationships/slideLayout" Target="../slideLayouts/slideLayout239.xml"/><Relationship Id="rId47" Type="http://schemas.openxmlformats.org/officeDocument/2006/relationships/slideLayout" Target="../slideLayouts/slideLayout244.xml"/><Relationship Id="rId50" Type="http://schemas.openxmlformats.org/officeDocument/2006/relationships/slideLayout" Target="../slideLayouts/slideLayout247.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33" Type="http://schemas.openxmlformats.org/officeDocument/2006/relationships/slideLayout" Target="../slideLayouts/slideLayout230.xml"/><Relationship Id="rId38" Type="http://schemas.openxmlformats.org/officeDocument/2006/relationships/slideLayout" Target="../slideLayouts/slideLayout235.xml"/><Relationship Id="rId46" Type="http://schemas.openxmlformats.org/officeDocument/2006/relationships/slideLayout" Target="../slideLayouts/slideLayout243.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29" Type="http://schemas.openxmlformats.org/officeDocument/2006/relationships/slideLayout" Target="../slideLayouts/slideLayout226.xml"/><Relationship Id="rId41" Type="http://schemas.openxmlformats.org/officeDocument/2006/relationships/slideLayout" Target="../slideLayouts/slideLayout238.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slideLayout" Target="../slideLayouts/slideLayout229.xml"/><Relationship Id="rId37" Type="http://schemas.openxmlformats.org/officeDocument/2006/relationships/slideLayout" Target="../slideLayouts/slideLayout234.xml"/><Relationship Id="rId40" Type="http://schemas.openxmlformats.org/officeDocument/2006/relationships/slideLayout" Target="../slideLayouts/slideLayout237.xml"/><Relationship Id="rId45" Type="http://schemas.openxmlformats.org/officeDocument/2006/relationships/slideLayout" Target="../slideLayouts/slideLayout242.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36" Type="http://schemas.openxmlformats.org/officeDocument/2006/relationships/slideLayout" Target="../slideLayouts/slideLayout233.xml"/><Relationship Id="rId49" Type="http://schemas.openxmlformats.org/officeDocument/2006/relationships/slideLayout" Target="../slideLayouts/slideLayout246.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31" Type="http://schemas.openxmlformats.org/officeDocument/2006/relationships/slideLayout" Target="../slideLayouts/slideLayout228.xml"/><Relationship Id="rId44" Type="http://schemas.openxmlformats.org/officeDocument/2006/relationships/slideLayout" Target="../slideLayouts/slideLayout241.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 Id="rId35" Type="http://schemas.openxmlformats.org/officeDocument/2006/relationships/slideLayout" Target="../slideLayouts/slideLayout232.xml"/><Relationship Id="rId43" Type="http://schemas.openxmlformats.org/officeDocument/2006/relationships/slideLayout" Target="../slideLayouts/slideLayout240.xml"/><Relationship Id="rId48" Type="http://schemas.openxmlformats.org/officeDocument/2006/relationships/slideLayout" Target="../slideLayouts/slideLayout245.xml"/><Relationship Id="rId8" Type="http://schemas.openxmlformats.org/officeDocument/2006/relationships/slideLayout" Target="../slideLayouts/slideLayout205.xml"/><Relationship Id="rId5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14.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image" Target="../media/image2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theme" Target="../theme/theme15.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5" Type="http://schemas.openxmlformats.org/officeDocument/2006/relationships/slideLayout" Target="../slideLayouts/slideLayout293.xml"/><Relationship Id="rId4" Type="http://schemas.openxmlformats.org/officeDocument/2006/relationships/slideLayout" Target="../slideLayouts/slideLayout2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theme" Target="../theme/theme17.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26" Type="http://schemas.openxmlformats.org/officeDocument/2006/relationships/slideLayout" Target="../slideLayouts/slideLayout348.xml"/><Relationship Id="rId3" Type="http://schemas.openxmlformats.org/officeDocument/2006/relationships/slideLayout" Target="../slideLayouts/slideLayout325.xml"/><Relationship Id="rId21" Type="http://schemas.openxmlformats.org/officeDocument/2006/relationships/slideLayout" Target="../slideLayouts/slideLayout343.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5" Type="http://schemas.openxmlformats.org/officeDocument/2006/relationships/slideLayout" Target="../slideLayouts/slideLayout347.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24" Type="http://schemas.openxmlformats.org/officeDocument/2006/relationships/slideLayout" Target="../slideLayouts/slideLayout346.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slideLayout" Target="../slideLayouts/slideLayout345.xml"/><Relationship Id="rId28" Type="http://schemas.openxmlformats.org/officeDocument/2006/relationships/image" Target="../media/image56.emf"/><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slideLayout" Target="../slideLayouts/slideLayout344.xml"/><Relationship Id="rId27"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20.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363.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theme" Target="../theme/theme9.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3E11AE3-68BC-42E7-808F-66EA3F285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9D07F94-D872-461D-8A2F-26086C8E12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33F19D-4EC7-4422-894B-A319B2B99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88FC2-9782-4D49-BBD0-4676C47AA5D8}" type="datetimeFigureOut">
              <a:rPr lang="de-DE" smtClean="0"/>
              <a:t>20.09.2018</a:t>
            </a:fld>
            <a:endParaRPr lang="de-DE"/>
          </a:p>
        </p:txBody>
      </p:sp>
      <p:sp>
        <p:nvSpPr>
          <p:cNvPr id="5" name="Fußzeilenplatzhalter 4">
            <a:extLst>
              <a:ext uri="{FF2B5EF4-FFF2-40B4-BE49-F238E27FC236}">
                <a16:creationId xmlns:a16="http://schemas.microsoft.com/office/drawing/2014/main" id="{E2DB7701-4CA7-4FD3-AC90-EC5282A81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B0D371C-27B9-4AE2-BA41-2B0E278AE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5136C-619B-4EF5-96BF-1B0C589B3DC2}" type="slidenum">
              <a:rPr lang="de-DE" smtClean="0"/>
              <a:t>‹Nr.›</a:t>
            </a:fld>
            <a:endParaRPr lang="de-DE"/>
          </a:p>
        </p:txBody>
      </p:sp>
    </p:spTree>
    <p:extLst>
      <p:ext uri="{BB962C8B-B14F-4D97-AF65-F5344CB8AC3E}">
        <p14:creationId xmlns:p14="http://schemas.microsoft.com/office/powerpoint/2010/main" val="4232112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2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87"/>
            <a:ext cx="11653521" cy="199771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037449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Lst>
  <p:transition>
    <p:fade/>
  </p:transition>
  <p:txStyles>
    <p:titleStyle>
      <a:lvl1pPr algn="l" defTabSz="914139" rtl="0" eaLnBrk="1" latinLnBrk="0" hangingPunct="1">
        <a:lnSpc>
          <a:spcPct val="90000"/>
        </a:lnSpc>
        <a:spcBef>
          <a:spcPct val="0"/>
        </a:spcBef>
        <a:buNone/>
        <a:defRPr lang="en-US" sz="4705" b="0" kern="1200" cap="none" spc="-99"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63" marR="0" indent="-336063" algn="l" defTabSz="914139"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550" marR="0" indent="-236488" algn="l" defTabSz="914139"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42"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183"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24"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880"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952"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019"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089"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39" rtl="0" eaLnBrk="1" latinLnBrk="0" hangingPunct="1">
        <a:defRPr sz="1765" kern="1200">
          <a:solidFill>
            <a:schemeClr val="tx1"/>
          </a:solidFill>
          <a:latin typeface="+mn-lt"/>
          <a:ea typeface="+mn-ea"/>
          <a:cs typeface="+mn-cs"/>
        </a:defRPr>
      </a:lvl1pPr>
      <a:lvl2pPr marL="457070" algn="l" defTabSz="914139" rtl="0" eaLnBrk="1" latinLnBrk="0" hangingPunct="1">
        <a:defRPr sz="1765" kern="1200">
          <a:solidFill>
            <a:schemeClr val="tx1"/>
          </a:solidFill>
          <a:latin typeface="+mn-lt"/>
          <a:ea typeface="+mn-ea"/>
          <a:cs typeface="+mn-cs"/>
        </a:defRPr>
      </a:lvl2pPr>
      <a:lvl3pPr marL="914139" algn="l" defTabSz="914139" rtl="0" eaLnBrk="1" latinLnBrk="0" hangingPunct="1">
        <a:defRPr sz="1765" kern="1200">
          <a:solidFill>
            <a:schemeClr val="tx1"/>
          </a:solidFill>
          <a:latin typeface="+mn-lt"/>
          <a:ea typeface="+mn-ea"/>
          <a:cs typeface="+mn-cs"/>
        </a:defRPr>
      </a:lvl3pPr>
      <a:lvl4pPr marL="1371209" algn="l" defTabSz="914139" rtl="0" eaLnBrk="1" latinLnBrk="0" hangingPunct="1">
        <a:defRPr sz="1765" kern="1200">
          <a:solidFill>
            <a:schemeClr val="tx1"/>
          </a:solidFill>
          <a:latin typeface="+mn-lt"/>
          <a:ea typeface="+mn-ea"/>
          <a:cs typeface="+mn-cs"/>
        </a:defRPr>
      </a:lvl4pPr>
      <a:lvl5pPr marL="1828275" algn="l" defTabSz="914139" rtl="0" eaLnBrk="1" latinLnBrk="0" hangingPunct="1">
        <a:defRPr sz="1765" kern="1200">
          <a:solidFill>
            <a:schemeClr val="tx1"/>
          </a:solidFill>
          <a:latin typeface="+mn-lt"/>
          <a:ea typeface="+mn-ea"/>
          <a:cs typeface="+mn-cs"/>
        </a:defRPr>
      </a:lvl5pPr>
      <a:lvl6pPr marL="2285347" algn="l" defTabSz="914139" rtl="0" eaLnBrk="1" latinLnBrk="0" hangingPunct="1">
        <a:defRPr sz="1765" kern="1200">
          <a:solidFill>
            <a:schemeClr val="tx1"/>
          </a:solidFill>
          <a:latin typeface="+mn-lt"/>
          <a:ea typeface="+mn-ea"/>
          <a:cs typeface="+mn-cs"/>
        </a:defRPr>
      </a:lvl6pPr>
      <a:lvl7pPr marL="2742416" algn="l" defTabSz="914139" rtl="0" eaLnBrk="1" latinLnBrk="0" hangingPunct="1">
        <a:defRPr sz="1765" kern="1200">
          <a:solidFill>
            <a:schemeClr val="tx1"/>
          </a:solidFill>
          <a:latin typeface="+mn-lt"/>
          <a:ea typeface="+mn-ea"/>
          <a:cs typeface="+mn-cs"/>
        </a:defRPr>
      </a:lvl7pPr>
      <a:lvl8pPr marL="3199485" algn="l" defTabSz="914139" rtl="0" eaLnBrk="1" latinLnBrk="0" hangingPunct="1">
        <a:defRPr sz="1765" kern="1200">
          <a:solidFill>
            <a:schemeClr val="tx1"/>
          </a:solidFill>
          <a:latin typeface="+mn-lt"/>
          <a:ea typeface="+mn-ea"/>
          <a:cs typeface="+mn-cs"/>
        </a:defRPr>
      </a:lvl8pPr>
      <a:lvl9pPr marL="3656555" algn="l" defTabSz="914139" rtl="0" eaLnBrk="1" latinLnBrk="0" hangingPunct="1">
        <a:defRPr sz="176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rot="5400000">
            <a:off x="9302127" y="2991034"/>
            <a:ext cx="6858623" cy="876557"/>
          </a:xfrm>
          <a:prstGeom prst="rect">
            <a:avLst/>
          </a:prstGeom>
        </p:spPr>
      </p:pic>
    </p:spTree>
    <p:extLst>
      <p:ext uri="{BB962C8B-B14F-4D97-AF65-F5344CB8AC3E}">
        <p14:creationId xmlns:p14="http://schemas.microsoft.com/office/powerpoint/2010/main" val="2296108368"/>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Lst>
  <p:transition>
    <p:fade/>
  </p:transition>
  <p:hf sldNum="0" hdr="0" dt="0"/>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751504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 id="2147483896" r:id="rId39"/>
    <p:sldLayoutId id="2147483897" r:id="rId40"/>
    <p:sldLayoutId id="2147483898" r:id="rId41"/>
    <p:sldLayoutId id="2147483899" r:id="rId42"/>
    <p:sldLayoutId id="2147483900" r:id="rId43"/>
    <p:sldLayoutId id="2147483901" r:id="rId44"/>
    <p:sldLayoutId id="2147483902" r:id="rId45"/>
    <p:sldLayoutId id="2147483903" r:id="rId46"/>
    <p:sldLayoutId id="2147483904" r:id="rId47"/>
    <p:sldLayoutId id="2147483905" r:id="rId48"/>
    <p:sldLayoutId id="2147483906" r:id="rId49"/>
    <p:sldLayoutId id="2147483907" r:id="rId50"/>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900D7-F07F-4CE9-928E-EE6EFC62AEAA}" type="datetimeFigureOut">
              <a:rPr lang="de-DE" smtClean="0"/>
              <a:t>20.09.2018</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7B66F-DC16-479C-9262-41155A2C739A}" type="slidenum">
              <a:rPr lang="de-DE" smtClean="0"/>
              <a:t>‹Nr.›</a:t>
            </a:fld>
            <a:endParaRPr lang="de-DE"/>
          </a:p>
        </p:txBody>
      </p:sp>
    </p:spTree>
    <p:extLst>
      <p:ext uri="{BB962C8B-B14F-4D97-AF65-F5344CB8AC3E}">
        <p14:creationId xmlns:p14="http://schemas.microsoft.com/office/powerpoint/2010/main" val="4077289680"/>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rot="5400000">
            <a:off x="9302127" y="2991034"/>
            <a:ext cx="6858623" cy="876557"/>
          </a:xfrm>
          <a:prstGeom prst="rect">
            <a:avLst/>
          </a:prstGeom>
        </p:spPr>
      </p:pic>
    </p:spTree>
    <p:extLst>
      <p:ext uri="{BB962C8B-B14F-4D97-AF65-F5344CB8AC3E}">
        <p14:creationId xmlns:p14="http://schemas.microsoft.com/office/powerpoint/2010/main" val="761907754"/>
      </p:ext>
    </p:extLst>
  </p:cSld>
  <p:clrMap bg1="dk1" tx1="lt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505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9373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Lst>
  <p:txStyles>
    <p:titleStyle>
      <a:lvl1pPr algn="l" defTabSz="914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2" indent="-228512" algn="l" defTabSz="9140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37" indent="-228512" algn="l" defTabSz="9140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61" indent="-228512" algn="l" defTabSz="9140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86"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610"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635"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59"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83"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07"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49" rtl="0" eaLnBrk="1" latinLnBrk="0" hangingPunct="1">
        <a:defRPr sz="1800" kern="1200">
          <a:solidFill>
            <a:schemeClr val="tx1"/>
          </a:solidFill>
          <a:latin typeface="+mn-lt"/>
          <a:ea typeface="+mn-ea"/>
          <a:cs typeface="+mn-cs"/>
        </a:defRPr>
      </a:lvl1pPr>
      <a:lvl2pPr marL="457025" algn="l" defTabSz="914049" rtl="0" eaLnBrk="1" latinLnBrk="0" hangingPunct="1">
        <a:defRPr sz="1800" kern="1200">
          <a:solidFill>
            <a:schemeClr val="tx1"/>
          </a:solidFill>
          <a:latin typeface="+mn-lt"/>
          <a:ea typeface="+mn-ea"/>
          <a:cs typeface="+mn-cs"/>
        </a:defRPr>
      </a:lvl2pPr>
      <a:lvl3pPr marL="914049" algn="l" defTabSz="914049" rtl="0" eaLnBrk="1" latinLnBrk="0" hangingPunct="1">
        <a:defRPr sz="1800" kern="1200">
          <a:solidFill>
            <a:schemeClr val="tx1"/>
          </a:solidFill>
          <a:latin typeface="+mn-lt"/>
          <a:ea typeface="+mn-ea"/>
          <a:cs typeface="+mn-cs"/>
        </a:defRPr>
      </a:lvl3pPr>
      <a:lvl4pPr marL="1371074" algn="l" defTabSz="914049" rtl="0" eaLnBrk="1" latinLnBrk="0" hangingPunct="1">
        <a:defRPr sz="1800" kern="1200">
          <a:solidFill>
            <a:schemeClr val="tx1"/>
          </a:solidFill>
          <a:latin typeface="+mn-lt"/>
          <a:ea typeface="+mn-ea"/>
          <a:cs typeface="+mn-cs"/>
        </a:defRPr>
      </a:lvl4pPr>
      <a:lvl5pPr marL="1828098" algn="l" defTabSz="914049" rtl="0" eaLnBrk="1" latinLnBrk="0" hangingPunct="1">
        <a:defRPr sz="1800" kern="1200">
          <a:solidFill>
            <a:schemeClr val="tx1"/>
          </a:solidFill>
          <a:latin typeface="+mn-lt"/>
          <a:ea typeface="+mn-ea"/>
          <a:cs typeface="+mn-cs"/>
        </a:defRPr>
      </a:lvl5pPr>
      <a:lvl6pPr marL="2285122" algn="l" defTabSz="914049" rtl="0" eaLnBrk="1" latinLnBrk="0" hangingPunct="1">
        <a:defRPr sz="1800" kern="1200">
          <a:solidFill>
            <a:schemeClr val="tx1"/>
          </a:solidFill>
          <a:latin typeface="+mn-lt"/>
          <a:ea typeface="+mn-ea"/>
          <a:cs typeface="+mn-cs"/>
        </a:defRPr>
      </a:lvl6pPr>
      <a:lvl7pPr marL="2742147" algn="l" defTabSz="914049" rtl="0" eaLnBrk="1" latinLnBrk="0" hangingPunct="1">
        <a:defRPr sz="1800" kern="1200">
          <a:solidFill>
            <a:schemeClr val="tx1"/>
          </a:solidFill>
          <a:latin typeface="+mn-lt"/>
          <a:ea typeface="+mn-ea"/>
          <a:cs typeface="+mn-cs"/>
        </a:defRPr>
      </a:lvl7pPr>
      <a:lvl8pPr marL="3199171" algn="l" defTabSz="914049" rtl="0" eaLnBrk="1" latinLnBrk="0" hangingPunct="1">
        <a:defRPr sz="1800" kern="1200">
          <a:solidFill>
            <a:schemeClr val="tx1"/>
          </a:solidFill>
          <a:latin typeface="+mn-lt"/>
          <a:ea typeface="+mn-ea"/>
          <a:cs typeface="+mn-cs"/>
        </a:defRPr>
      </a:lvl8pPr>
      <a:lvl9pPr marL="3656195" algn="l" defTabSz="91404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416791"/>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Lst>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79009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Lst>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900D7-F07F-4CE9-928E-EE6EFC62AEAA}" type="datetimeFigureOut">
              <a:rPr lang="de-DE" smtClean="0"/>
              <a:t>20.09.2018</a:t>
            </a:fld>
            <a:endParaRPr lang="de-DE"/>
          </a:p>
        </p:txBody>
      </p:sp>
      <p:sp>
        <p:nvSpPr>
          <p:cNvPr id="5" name="Fußzeilenplatzhalt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7B66F-DC16-479C-9262-41155A2C739A}" type="slidenum">
              <a:rPr lang="de-DE" smtClean="0"/>
              <a:t>‹Nr.›</a:t>
            </a:fld>
            <a:endParaRPr lang="de-DE"/>
          </a:p>
        </p:txBody>
      </p:sp>
    </p:spTree>
    <p:extLst>
      <p:ext uri="{BB962C8B-B14F-4D97-AF65-F5344CB8AC3E}">
        <p14:creationId xmlns:p14="http://schemas.microsoft.com/office/powerpoint/2010/main" val="601049467"/>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8"/>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30103871"/>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362A53F-04AC-4F0C-9E9A-74E9A8C49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E52ADBD-5E43-4B0D-B120-3B1A326F08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A0627C-B189-4989-84BD-96EBBF1772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23B13-3789-4564-811C-9CCD5396D74F}" type="datetimeFigureOut">
              <a:rPr lang="de-DE" smtClean="0"/>
              <a:t>20.09.2018</a:t>
            </a:fld>
            <a:endParaRPr lang="de-DE"/>
          </a:p>
        </p:txBody>
      </p:sp>
      <p:sp>
        <p:nvSpPr>
          <p:cNvPr id="5" name="Fußzeilenplatzhalter 4">
            <a:extLst>
              <a:ext uri="{FF2B5EF4-FFF2-40B4-BE49-F238E27FC236}">
                <a16:creationId xmlns:a16="http://schemas.microsoft.com/office/drawing/2014/main" id="{5120110D-19AC-4EF4-A9C4-A0DB55AC2C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BA3AF16-2C75-4FA6-8A2A-EE103829FE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E3EBC-F035-4DA7-9B9D-EC81F08FD5B9}" type="slidenum">
              <a:rPr lang="de-DE" smtClean="0"/>
              <a:t>‹Nr.›</a:t>
            </a:fld>
            <a:endParaRPr lang="de-DE"/>
          </a:p>
        </p:txBody>
      </p:sp>
    </p:spTree>
    <p:extLst>
      <p:ext uri="{BB962C8B-B14F-4D97-AF65-F5344CB8AC3E}">
        <p14:creationId xmlns:p14="http://schemas.microsoft.com/office/powerpoint/2010/main" val="2361016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F4605-3560-4613-8829-A47969207088}" type="datetimeFigureOut">
              <a:rPr lang="de-DE" smtClean="0"/>
              <a:t>20.09.2018</a:t>
            </a:fld>
            <a:endParaRPr lang="de-DE"/>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73EEF-5826-41C4-88A3-9904410BFDAE}" type="slidenum">
              <a:rPr lang="de-DE" smtClean="0"/>
              <a:t>‹Nr.›</a:t>
            </a:fld>
            <a:endParaRPr lang="de-DE"/>
          </a:p>
        </p:txBody>
      </p:sp>
    </p:spTree>
    <p:extLst>
      <p:ext uri="{BB962C8B-B14F-4D97-AF65-F5344CB8AC3E}">
        <p14:creationId xmlns:p14="http://schemas.microsoft.com/office/powerpoint/2010/main" val="192904769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766" indent="-228588"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8"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5" indent="-228588"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8"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6" algn="l" defTabSz="91435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9AA51-427A-47F7-BC92-847F650E238B}" type="datetimeFigureOut">
              <a:rPr lang="de-DE" smtClean="0"/>
              <a:t>20.09.2018</a:t>
            </a:fld>
            <a:endParaRPr lang="de-DE"/>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E3313-AB47-4FCF-B8DF-DF108F630ECA}" type="slidenum">
              <a:rPr lang="de-DE" smtClean="0"/>
              <a:t>‹Nr.›</a:t>
            </a:fld>
            <a:endParaRPr lang="de-DE"/>
          </a:p>
        </p:txBody>
      </p:sp>
    </p:spTree>
    <p:extLst>
      <p:ext uri="{BB962C8B-B14F-4D97-AF65-F5344CB8AC3E}">
        <p14:creationId xmlns:p14="http://schemas.microsoft.com/office/powerpoint/2010/main" val="39277535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D3DD9-1F20-4375-BD98-1E872F738F01}" type="datetimeFigureOut">
              <a:rPr lang="de-DE" smtClean="0"/>
              <a:t>20.09.2018</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E3E9E-E3AB-46F3-9758-004936020203}" type="slidenum">
              <a:rPr lang="de-DE" smtClean="0"/>
              <a:t>‹Nr.›</a:t>
            </a:fld>
            <a:endParaRPr lang="de-DE"/>
          </a:p>
        </p:txBody>
      </p:sp>
    </p:spTree>
    <p:extLst>
      <p:ext uri="{BB962C8B-B14F-4D97-AF65-F5344CB8AC3E}">
        <p14:creationId xmlns:p14="http://schemas.microsoft.com/office/powerpoint/2010/main" val="25943962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3"/>
            <a:ext cx="11151917" cy="651821"/>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p:ph type="body" idx="1"/>
          </p:nvPr>
        </p:nvSpPr>
        <p:spPr>
          <a:xfrm>
            <a:off x="520836" y="1447802"/>
            <a:ext cx="11155093" cy="50419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4437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ransition>
    <p:fade/>
  </p:transition>
  <p:hf hdr="0" dt="0"/>
  <p:txStyles>
    <p:titleStyle>
      <a:lvl1pPr algn="l" defTabSz="914142" rtl="0" eaLnBrk="1" latinLnBrk="0" hangingPunct="1">
        <a:lnSpc>
          <a:spcPct val="90000"/>
        </a:lnSpc>
        <a:spcBef>
          <a:spcPct val="0"/>
        </a:spcBef>
        <a:buNone/>
        <a:defRPr lang="en-US" sz="4705"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44" marR="0" indent="-339644" algn="l" defTabSz="914142" rtl="0" eaLnBrk="1" fontAlgn="auto" latinLnBrk="0" hangingPunct="1">
        <a:lnSpc>
          <a:spcPct val="90000"/>
        </a:lnSpc>
        <a:spcBef>
          <a:spcPct val="20000"/>
        </a:spcBef>
        <a:spcAft>
          <a:spcPts val="0"/>
        </a:spcAft>
        <a:buClrTx/>
        <a:buSzPct val="90000"/>
        <a:buFont typeface="Arial" pitchFamily="34" charset="0"/>
        <a:buChar char="•"/>
        <a:tabLst/>
        <a:defRPr sz="3200" kern="1200" spc="-71" baseline="0">
          <a:gradFill>
            <a:gsLst>
              <a:gs pos="1250">
                <a:schemeClr val="tx1">
                  <a:lumMod val="50000"/>
                </a:schemeClr>
              </a:gs>
              <a:gs pos="100000">
                <a:schemeClr val="bg1">
                  <a:lumMod val="10000"/>
                </a:schemeClr>
              </a:gs>
            </a:gsLst>
            <a:lin ang="5400000" scaled="0"/>
          </a:gradFill>
          <a:latin typeface="+mn-lt"/>
          <a:ea typeface="+mn-ea"/>
          <a:cs typeface="+mn-cs"/>
        </a:defRPr>
      </a:lvl1pPr>
      <a:lvl2pPr marL="572950" marR="0" indent="-233308" algn="l" defTabSz="9141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lumMod val="50000"/>
                </a:schemeClr>
              </a:gs>
              <a:gs pos="100000">
                <a:schemeClr val="bg1">
                  <a:lumMod val="10000"/>
                </a:schemeClr>
              </a:gs>
            </a:gsLst>
            <a:lin ang="5400000" scaled="0"/>
          </a:gradFill>
          <a:latin typeface="+mn-lt"/>
          <a:ea typeface="+mn-ea"/>
          <a:cs typeface="+mn-cs"/>
        </a:defRPr>
      </a:lvl2pPr>
      <a:lvl3pPr marL="798319" marR="0" indent="-225372" algn="l" defTabSz="914142" rtl="0" eaLnBrk="1" fontAlgn="auto" latinLnBrk="0" hangingPunct="1">
        <a:lnSpc>
          <a:spcPct val="90000"/>
        </a:lnSpc>
        <a:spcBef>
          <a:spcPct val="20000"/>
        </a:spcBef>
        <a:spcAft>
          <a:spcPts val="0"/>
        </a:spcAft>
        <a:buClrTx/>
        <a:buSzPct val="90000"/>
        <a:buFont typeface="Wingdings" pitchFamily="2" charset="2"/>
        <a:buChar char=""/>
        <a:tabLst>
          <a:tab pos="798319" algn="l"/>
        </a:tabLst>
        <a:defRPr sz="2400" kern="1200" spc="0" baseline="0">
          <a:gradFill>
            <a:gsLst>
              <a:gs pos="1250">
                <a:schemeClr val="tx1">
                  <a:lumMod val="50000"/>
                </a:schemeClr>
              </a:gs>
              <a:gs pos="100000">
                <a:schemeClr val="bg1">
                  <a:lumMod val="10000"/>
                </a:schemeClr>
              </a:gs>
            </a:gsLst>
            <a:lin ang="5400000" scaled="0"/>
          </a:gradFill>
          <a:latin typeface="+mn-lt"/>
          <a:ea typeface="+mn-ea"/>
          <a:cs typeface="+mn-cs"/>
        </a:defRPr>
      </a:lvl3pPr>
      <a:lvl4pPr marL="1030040" marR="0" indent="-231720" algn="l" defTabSz="914142"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lumMod val="50000"/>
                </a:schemeClr>
              </a:gs>
              <a:gs pos="100000">
                <a:schemeClr val="bg1">
                  <a:lumMod val="10000"/>
                </a:schemeClr>
              </a:gs>
            </a:gsLst>
            <a:lin ang="5400000" scaled="0"/>
          </a:gradFill>
          <a:latin typeface="+mn-lt"/>
          <a:ea typeface="+mn-ea"/>
          <a:cs typeface="+mn-cs"/>
        </a:defRPr>
      </a:lvl4pPr>
      <a:lvl5pPr marL="1255410" marR="0" indent="-225372" algn="l" defTabSz="914142" rtl="0" eaLnBrk="1" fontAlgn="auto" latinLnBrk="0" hangingPunct="1">
        <a:lnSpc>
          <a:spcPct val="90000"/>
        </a:lnSpc>
        <a:spcBef>
          <a:spcPct val="20000"/>
        </a:spcBef>
        <a:spcAft>
          <a:spcPts val="0"/>
        </a:spcAft>
        <a:buClrTx/>
        <a:buSzPct val="90000"/>
        <a:buFont typeface="Wingdings" pitchFamily="2" charset="2"/>
        <a:buChar char=""/>
        <a:tabLst>
          <a:tab pos="1255410" algn="l"/>
        </a:tabLst>
        <a:defRPr sz="1800" kern="1200" spc="0" baseline="0">
          <a:gradFill>
            <a:gsLst>
              <a:gs pos="1250">
                <a:schemeClr val="tx1">
                  <a:lumMod val="50000"/>
                </a:schemeClr>
              </a:gs>
              <a:gs pos="100000">
                <a:schemeClr val="bg1">
                  <a:lumMod val="10000"/>
                </a:schemeClr>
              </a:gs>
            </a:gsLst>
            <a:lin ang="5400000" scaled="0"/>
          </a:gradFill>
          <a:latin typeface="+mn-lt"/>
          <a:ea typeface="+mn-ea"/>
          <a:cs typeface="+mn-cs"/>
        </a:defRPr>
      </a:lvl5pPr>
      <a:lvl6pPr marL="2513892" indent="-228536" algn="l" defTabSz="9141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2" indent="-228536" algn="l" defTabSz="9141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3" indent="-228536" algn="l" defTabSz="9141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2" rtl="0" eaLnBrk="1" latinLnBrk="0" hangingPunct="1">
        <a:defRPr sz="1800" kern="1200">
          <a:solidFill>
            <a:schemeClr val="tx1"/>
          </a:solidFill>
          <a:latin typeface="+mn-lt"/>
          <a:ea typeface="+mn-ea"/>
          <a:cs typeface="+mn-cs"/>
        </a:defRPr>
      </a:lvl1pPr>
      <a:lvl2pPr marL="457071" algn="l" defTabSz="914142" rtl="0" eaLnBrk="1" latinLnBrk="0" hangingPunct="1">
        <a:defRPr sz="1800" kern="1200">
          <a:solidFill>
            <a:schemeClr val="tx1"/>
          </a:solidFill>
          <a:latin typeface="+mn-lt"/>
          <a:ea typeface="+mn-ea"/>
          <a:cs typeface="+mn-cs"/>
        </a:defRPr>
      </a:lvl2pPr>
      <a:lvl3pPr marL="914142" algn="l" defTabSz="914142" rtl="0" eaLnBrk="1" latinLnBrk="0" hangingPunct="1">
        <a:defRPr sz="1800" kern="1200">
          <a:solidFill>
            <a:schemeClr val="tx1"/>
          </a:solidFill>
          <a:latin typeface="+mn-lt"/>
          <a:ea typeface="+mn-ea"/>
          <a:cs typeface="+mn-cs"/>
        </a:defRPr>
      </a:lvl3pPr>
      <a:lvl4pPr marL="1371214" algn="l" defTabSz="914142" rtl="0" eaLnBrk="1" latinLnBrk="0" hangingPunct="1">
        <a:defRPr sz="1800" kern="1200">
          <a:solidFill>
            <a:schemeClr val="tx1"/>
          </a:solidFill>
          <a:latin typeface="+mn-lt"/>
          <a:ea typeface="+mn-ea"/>
          <a:cs typeface="+mn-cs"/>
        </a:defRPr>
      </a:lvl4pPr>
      <a:lvl5pPr marL="1828285" algn="l" defTabSz="914142" rtl="0" eaLnBrk="1" latinLnBrk="0" hangingPunct="1">
        <a:defRPr sz="1800" kern="1200">
          <a:solidFill>
            <a:schemeClr val="tx1"/>
          </a:solidFill>
          <a:latin typeface="+mn-lt"/>
          <a:ea typeface="+mn-ea"/>
          <a:cs typeface="+mn-cs"/>
        </a:defRPr>
      </a:lvl5pPr>
      <a:lvl6pPr marL="2285358" algn="l" defTabSz="914142" rtl="0" eaLnBrk="1" latinLnBrk="0" hangingPunct="1">
        <a:defRPr sz="1800" kern="1200">
          <a:solidFill>
            <a:schemeClr val="tx1"/>
          </a:solidFill>
          <a:latin typeface="+mn-lt"/>
          <a:ea typeface="+mn-ea"/>
          <a:cs typeface="+mn-cs"/>
        </a:defRPr>
      </a:lvl6pPr>
      <a:lvl7pPr marL="2742426" algn="l" defTabSz="914142" rtl="0" eaLnBrk="1" latinLnBrk="0" hangingPunct="1">
        <a:defRPr sz="1800" kern="1200">
          <a:solidFill>
            <a:schemeClr val="tx1"/>
          </a:solidFill>
          <a:latin typeface="+mn-lt"/>
          <a:ea typeface="+mn-ea"/>
          <a:cs typeface="+mn-cs"/>
        </a:defRPr>
      </a:lvl7pPr>
      <a:lvl8pPr marL="3199497" algn="l" defTabSz="914142" rtl="0" eaLnBrk="1" latinLnBrk="0" hangingPunct="1">
        <a:defRPr sz="1800" kern="1200">
          <a:solidFill>
            <a:schemeClr val="tx1"/>
          </a:solidFill>
          <a:latin typeface="+mn-lt"/>
          <a:ea typeface="+mn-ea"/>
          <a:cs typeface="+mn-cs"/>
        </a:defRPr>
      </a:lvl8pPr>
      <a:lvl9pPr marL="3656567" algn="l" defTabSz="9141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22"/>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4" y="1189188"/>
            <a:ext cx="11653521" cy="206312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45343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Lst>
  <p:transition>
    <p:fade/>
  </p:transition>
  <p:txStyles>
    <p:titleStyle>
      <a:lvl1pPr algn="l" defTabSz="914116" rtl="0" eaLnBrk="1" latinLnBrk="0" hangingPunct="1">
        <a:lnSpc>
          <a:spcPct val="90000"/>
        </a:lnSpc>
        <a:spcBef>
          <a:spcPct val="0"/>
        </a:spcBef>
        <a:buNone/>
        <a:defRPr lang="en-US" sz="4705" b="0" kern="1200" cap="none" spc="-99"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54" marR="0" indent="-336054" algn="l" defTabSz="914116"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536" marR="0" indent="-236482" algn="l" defTabSz="9141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23" marR="0" indent="-224036" algn="l" defTabSz="9141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157" marR="0" indent="-224036" algn="l" defTabSz="9141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193" marR="0" indent="-224036" algn="l" defTabSz="9141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817" indent="-228528" algn="l" defTabSz="9141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878" indent="-228528" algn="l" defTabSz="9141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933" indent="-228528" algn="l" defTabSz="9141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992" indent="-228528" algn="l" defTabSz="9141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16" rtl="0" eaLnBrk="1" latinLnBrk="0" hangingPunct="1">
        <a:defRPr sz="1765" kern="1200">
          <a:solidFill>
            <a:schemeClr val="tx1"/>
          </a:solidFill>
          <a:latin typeface="+mn-lt"/>
          <a:ea typeface="+mn-ea"/>
          <a:cs typeface="+mn-cs"/>
        </a:defRPr>
      </a:lvl1pPr>
      <a:lvl2pPr marL="457059" algn="l" defTabSz="914116" rtl="0" eaLnBrk="1" latinLnBrk="0" hangingPunct="1">
        <a:defRPr sz="1765" kern="1200">
          <a:solidFill>
            <a:schemeClr val="tx1"/>
          </a:solidFill>
          <a:latin typeface="+mn-lt"/>
          <a:ea typeface="+mn-ea"/>
          <a:cs typeface="+mn-cs"/>
        </a:defRPr>
      </a:lvl2pPr>
      <a:lvl3pPr marL="914116" algn="l" defTabSz="914116" rtl="0" eaLnBrk="1" latinLnBrk="0" hangingPunct="1">
        <a:defRPr sz="1765" kern="1200">
          <a:solidFill>
            <a:schemeClr val="tx1"/>
          </a:solidFill>
          <a:latin typeface="+mn-lt"/>
          <a:ea typeface="+mn-ea"/>
          <a:cs typeface="+mn-cs"/>
        </a:defRPr>
      </a:lvl3pPr>
      <a:lvl4pPr marL="1371175" algn="l" defTabSz="914116" rtl="0" eaLnBrk="1" latinLnBrk="0" hangingPunct="1">
        <a:defRPr sz="1765" kern="1200">
          <a:solidFill>
            <a:schemeClr val="tx1"/>
          </a:solidFill>
          <a:latin typeface="+mn-lt"/>
          <a:ea typeface="+mn-ea"/>
          <a:cs typeface="+mn-cs"/>
        </a:defRPr>
      </a:lvl4pPr>
      <a:lvl5pPr marL="1828229" algn="l" defTabSz="914116" rtl="0" eaLnBrk="1" latinLnBrk="0" hangingPunct="1">
        <a:defRPr sz="1765" kern="1200">
          <a:solidFill>
            <a:schemeClr val="tx1"/>
          </a:solidFill>
          <a:latin typeface="+mn-lt"/>
          <a:ea typeface="+mn-ea"/>
          <a:cs typeface="+mn-cs"/>
        </a:defRPr>
      </a:lvl5pPr>
      <a:lvl6pPr marL="2285290" algn="l" defTabSz="914116" rtl="0" eaLnBrk="1" latinLnBrk="0" hangingPunct="1">
        <a:defRPr sz="1765" kern="1200">
          <a:solidFill>
            <a:schemeClr val="tx1"/>
          </a:solidFill>
          <a:latin typeface="+mn-lt"/>
          <a:ea typeface="+mn-ea"/>
          <a:cs typeface="+mn-cs"/>
        </a:defRPr>
      </a:lvl6pPr>
      <a:lvl7pPr marL="2742347" algn="l" defTabSz="914116" rtl="0" eaLnBrk="1" latinLnBrk="0" hangingPunct="1">
        <a:defRPr sz="1765" kern="1200">
          <a:solidFill>
            <a:schemeClr val="tx1"/>
          </a:solidFill>
          <a:latin typeface="+mn-lt"/>
          <a:ea typeface="+mn-ea"/>
          <a:cs typeface="+mn-cs"/>
        </a:defRPr>
      </a:lvl7pPr>
      <a:lvl8pPr marL="3199405" algn="l" defTabSz="914116" rtl="0" eaLnBrk="1" latinLnBrk="0" hangingPunct="1">
        <a:defRPr sz="1765" kern="1200">
          <a:solidFill>
            <a:schemeClr val="tx1"/>
          </a:solidFill>
          <a:latin typeface="+mn-lt"/>
          <a:ea typeface="+mn-ea"/>
          <a:cs typeface="+mn-cs"/>
        </a:defRPr>
      </a:lvl8pPr>
      <a:lvl9pPr marL="3656463" algn="l" defTabSz="914116" rtl="0" eaLnBrk="1" latinLnBrk="0" hangingPunct="1">
        <a:defRPr sz="17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68C1F-CC6A-47B7-AEF9-90A08DDAE7F8}" type="datetimeFigureOut">
              <a:rPr lang="de-DE" smtClean="0"/>
              <a:t>20.09.2018</a:t>
            </a:fld>
            <a:endParaRPr lang="de-DE"/>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2107F-1931-4EA5-A100-F064A85DCC22}" type="slidenum">
              <a:rPr lang="de-DE" smtClean="0"/>
              <a:t>‹Nr.›</a:t>
            </a:fld>
            <a:endParaRPr lang="de-DE"/>
          </a:p>
        </p:txBody>
      </p:sp>
    </p:spTree>
    <p:extLst>
      <p:ext uri="{BB962C8B-B14F-4D97-AF65-F5344CB8AC3E}">
        <p14:creationId xmlns:p14="http://schemas.microsoft.com/office/powerpoint/2010/main" val="368342131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36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2" indent="-228592" algn="l" defTabSz="91436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0" indent="-228592" algn="l" defTabSz="91436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0" indent="-228592" algn="l" defTabSz="91436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1" indent="-228592"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1" indent="-228592"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2" indent="-228592"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0" indent="-228592"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2" indent="-228592"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1" indent="-228592"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79"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0" algn="l" defTabSz="914361" rtl="0" eaLnBrk="1" latinLnBrk="0" hangingPunct="1">
        <a:defRPr sz="1800" kern="1200">
          <a:solidFill>
            <a:schemeClr val="tx1"/>
          </a:solidFill>
          <a:latin typeface="+mn-lt"/>
          <a:ea typeface="+mn-ea"/>
          <a:cs typeface="+mn-cs"/>
        </a:defRPr>
      </a:lvl4pPr>
      <a:lvl5pPr marL="1828721" algn="l" defTabSz="914361" rtl="0" eaLnBrk="1" latinLnBrk="0" hangingPunct="1">
        <a:defRPr sz="1800" kern="1200">
          <a:solidFill>
            <a:schemeClr val="tx1"/>
          </a:solidFill>
          <a:latin typeface="+mn-lt"/>
          <a:ea typeface="+mn-ea"/>
          <a:cs typeface="+mn-cs"/>
        </a:defRPr>
      </a:lvl5pPr>
      <a:lvl6pPr marL="2285902" algn="l" defTabSz="914361" rtl="0" eaLnBrk="1" latinLnBrk="0" hangingPunct="1">
        <a:defRPr sz="1800" kern="1200">
          <a:solidFill>
            <a:schemeClr val="tx1"/>
          </a:solidFill>
          <a:latin typeface="+mn-lt"/>
          <a:ea typeface="+mn-ea"/>
          <a:cs typeface="+mn-cs"/>
        </a:defRPr>
      </a:lvl6pPr>
      <a:lvl7pPr marL="2743082" algn="l" defTabSz="914361" rtl="0" eaLnBrk="1" latinLnBrk="0" hangingPunct="1">
        <a:defRPr sz="1800" kern="1200">
          <a:solidFill>
            <a:schemeClr val="tx1"/>
          </a:solidFill>
          <a:latin typeface="+mn-lt"/>
          <a:ea typeface="+mn-ea"/>
          <a:cs typeface="+mn-cs"/>
        </a:defRPr>
      </a:lvl7pPr>
      <a:lvl8pPr marL="3200261" algn="l" defTabSz="914361" rtl="0" eaLnBrk="1" latinLnBrk="0" hangingPunct="1">
        <a:defRPr sz="1800" kern="1200">
          <a:solidFill>
            <a:schemeClr val="tx1"/>
          </a:solidFill>
          <a:latin typeface="+mn-lt"/>
          <a:ea typeface="+mn-ea"/>
          <a:cs typeface="+mn-cs"/>
        </a:defRPr>
      </a:lvl8pPr>
      <a:lvl9pPr marL="3657442" algn="l" defTabSz="91436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900D7-F07F-4CE9-928E-EE6EFC62AEAA}" type="datetimeFigureOut">
              <a:rPr lang="de-DE" smtClean="0"/>
              <a:t>20.09.2018</a:t>
            </a:fld>
            <a:endParaRPr lang="de-DE"/>
          </a:p>
        </p:txBody>
      </p:sp>
      <p:sp>
        <p:nvSpPr>
          <p:cNvPr id="5" name="Fußzeilenplatzhalt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7B66F-DC16-479C-9262-41155A2C739A}" type="slidenum">
              <a:rPr lang="de-DE" smtClean="0"/>
              <a:t>‹Nr.›</a:t>
            </a:fld>
            <a:endParaRPr lang="de-DE"/>
          </a:p>
        </p:txBody>
      </p:sp>
    </p:spTree>
    <p:extLst>
      <p:ext uri="{BB962C8B-B14F-4D97-AF65-F5344CB8AC3E}">
        <p14:creationId xmlns:p14="http://schemas.microsoft.com/office/powerpoint/2010/main" val="20609795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0"/>
            <a:ext cx="11151917"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20835" y="1447800"/>
            <a:ext cx="11155093" cy="205594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448405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Lst>
  <p:transition>
    <p:fade/>
  </p:transition>
  <p:hf hdr="0" dt="0"/>
  <p:txStyles>
    <p:titleStyle>
      <a:lvl1pPr algn="l" defTabSz="914188" rtl="0" eaLnBrk="1" latinLnBrk="0" hangingPunct="1">
        <a:lnSpc>
          <a:spcPct val="90000"/>
        </a:lnSpc>
        <a:spcBef>
          <a:spcPct val="0"/>
        </a:spcBef>
        <a:buNone/>
        <a:defRPr lang="en-US" sz="5399"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60" marR="0" indent="-339660" algn="l" defTabSz="914188"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2400" kern="1200" spc="0" baseline="0">
          <a:gradFill>
            <a:gsLst>
              <a:gs pos="1250">
                <a:schemeClr val="tx1"/>
              </a:gs>
              <a:gs pos="100000">
                <a:schemeClr val="tx1"/>
              </a:gs>
            </a:gsLst>
            <a:lin ang="5400000" scaled="0"/>
          </a:gra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2000" kern="1200" spc="0" baseline="0">
          <a:gradFill>
            <a:gsLst>
              <a:gs pos="1250">
                <a:schemeClr val="tx1"/>
              </a:gs>
              <a:gs pos="100000">
                <a:schemeClr val="tx1"/>
              </a:gs>
            </a:gsLst>
            <a:lin ang="5400000" scaled="0"/>
          </a:gra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2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87"/>
            <a:ext cx="11653521" cy="199771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50979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Lst>
  <p:transition>
    <p:fade/>
  </p:transition>
  <p:txStyles>
    <p:titleStyle>
      <a:lvl1pPr algn="l" defTabSz="914139" rtl="0" eaLnBrk="1" latinLnBrk="0" hangingPunct="1">
        <a:lnSpc>
          <a:spcPct val="90000"/>
        </a:lnSpc>
        <a:spcBef>
          <a:spcPct val="0"/>
        </a:spcBef>
        <a:buNone/>
        <a:defRPr lang="en-US" sz="4705" b="0" kern="1200" cap="none" spc="-99"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63" marR="0" indent="-336063" algn="l" defTabSz="914139"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550" marR="0" indent="-236488" algn="l" defTabSz="914139"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42"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183"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24" marR="0" indent="-224041" algn="l" defTabSz="914139"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880"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952"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019"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089" indent="-228533" algn="l" defTabSz="914139"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39" rtl="0" eaLnBrk="1" latinLnBrk="0" hangingPunct="1">
        <a:defRPr sz="1765" kern="1200">
          <a:solidFill>
            <a:schemeClr val="tx1"/>
          </a:solidFill>
          <a:latin typeface="+mn-lt"/>
          <a:ea typeface="+mn-ea"/>
          <a:cs typeface="+mn-cs"/>
        </a:defRPr>
      </a:lvl1pPr>
      <a:lvl2pPr marL="457070" algn="l" defTabSz="914139" rtl="0" eaLnBrk="1" latinLnBrk="0" hangingPunct="1">
        <a:defRPr sz="1765" kern="1200">
          <a:solidFill>
            <a:schemeClr val="tx1"/>
          </a:solidFill>
          <a:latin typeface="+mn-lt"/>
          <a:ea typeface="+mn-ea"/>
          <a:cs typeface="+mn-cs"/>
        </a:defRPr>
      </a:lvl2pPr>
      <a:lvl3pPr marL="914139" algn="l" defTabSz="914139" rtl="0" eaLnBrk="1" latinLnBrk="0" hangingPunct="1">
        <a:defRPr sz="1765" kern="1200">
          <a:solidFill>
            <a:schemeClr val="tx1"/>
          </a:solidFill>
          <a:latin typeface="+mn-lt"/>
          <a:ea typeface="+mn-ea"/>
          <a:cs typeface="+mn-cs"/>
        </a:defRPr>
      </a:lvl3pPr>
      <a:lvl4pPr marL="1371209" algn="l" defTabSz="914139" rtl="0" eaLnBrk="1" latinLnBrk="0" hangingPunct="1">
        <a:defRPr sz="1765" kern="1200">
          <a:solidFill>
            <a:schemeClr val="tx1"/>
          </a:solidFill>
          <a:latin typeface="+mn-lt"/>
          <a:ea typeface="+mn-ea"/>
          <a:cs typeface="+mn-cs"/>
        </a:defRPr>
      </a:lvl4pPr>
      <a:lvl5pPr marL="1828275" algn="l" defTabSz="914139" rtl="0" eaLnBrk="1" latinLnBrk="0" hangingPunct="1">
        <a:defRPr sz="1765" kern="1200">
          <a:solidFill>
            <a:schemeClr val="tx1"/>
          </a:solidFill>
          <a:latin typeface="+mn-lt"/>
          <a:ea typeface="+mn-ea"/>
          <a:cs typeface="+mn-cs"/>
        </a:defRPr>
      </a:lvl5pPr>
      <a:lvl6pPr marL="2285347" algn="l" defTabSz="914139" rtl="0" eaLnBrk="1" latinLnBrk="0" hangingPunct="1">
        <a:defRPr sz="1765" kern="1200">
          <a:solidFill>
            <a:schemeClr val="tx1"/>
          </a:solidFill>
          <a:latin typeface="+mn-lt"/>
          <a:ea typeface="+mn-ea"/>
          <a:cs typeface="+mn-cs"/>
        </a:defRPr>
      </a:lvl6pPr>
      <a:lvl7pPr marL="2742416" algn="l" defTabSz="914139" rtl="0" eaLnBrk="1" latinLnBrk="0" hangingPunct="1">
        <a:defRPr sz="1765" kern="1200">
          <a:solidFill>
            <a:schemeClr val="tx1"/>
          </a:solidFill>
          <a:latin typeface="+mn-lt"/>
          <a:ea typeface="+mn-ea"/>
          <a:cs typeface="+mn-cs"/>
        </a:defRPr>
      </a:lvl7pPr>
      <a:lvl8pPr marL="3199485" algn="l" defTabSz="914139" rtl="0" eaLnBrk="1" latinLnBrk="0" hangingPunct="1">
        <a:defRPr sz="1765" kern="1200">
          <a:solidFill>
            <a:schemeClr val="tx1"/>
          </a:solidFill>
          <a:latin typeface="+mn-lt"/>
          <a:ea typeface="+mn-ea"/>
          <a:cs typeface="+mn-cs"/>
        </a:defRPr>
      </a:lvl8pPr>
      <a:lvl9pPr marL="3656555" algn="l" defTabSz="914139"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manfredhelber.de/kurse" TargetMode="External"/><Relationship Id="rId2" Type="http://schemas.openxmlformats.org/officeDocument/2006/relationships/image" Target="../media/image85.png"/><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04.xml"/></Relationships>
</file>

<file path=ppt/slides/_rels/slide10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268.xml"/><Relationship Id="rId6" Type="http://schemas.openxmlformats.org/officeDocument/2006/relationships/image" Target="../media/image136.png"/><Relationship Id="rId5" Type="http://schemas.microsoft.com/office/2007/relationships/hdphoto" Target="../media/hdphoto4.wdp"/><Relationship Id="rId4" Type="http://schemas.openxmlformats.org/officeDocument/2006/relationships/image" Target="../media/image135.png"/><Relationship Id="rId9" Type="http://schemas.openxmlformats.org/officeDocument/2006/relationships/image" Target="../media/image139.png"/></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6.xml"/><Relationship Id="rId1" Type="http://schemas.openxmlformats.org/officeDocument/2006/relationships/slideLayout" Target="../slideLayouts/slideLayout32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328.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328.xml"/><Relationship Id="rId5" Type="http://schemas.openxmlformats.org/officeDocument/2006/relationships/image" Target="../media/image144.png"/><Relationship Id="rId4" Type="http://schemas.openxmlformats.org/officeDocument/2006/relationships/image" Target="../media/image143.png"/></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9.xml"/><Relationship Id="rId1" Type="http://schemas.openxmlformats.org/officeDocument/2006/relationships/slideLayout" Target="../slideLayouts/slideLayout328.xml"/><Relationship Id="rId5" Type="http://schemas.openxmlformats.org/officeDocument/2006/relationships/image" Target="../media/image144.png"/><Relationship Id="rId4" Type="http://schemas.openxmlformats.org/officeDocument/2006/relationships/image" Target="../media/image143.png"/></Relationships>
</file>

<file path=ppt/slides/_rels/slide10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0.xml"/><Relationship Id="rId1" Type="http://schemas.openxmlformats.org/officeDocument/2006/relationships/slideLayout" Target="../slideLayouts/slideLayout328.xml"/><Relationship Id="rId5" Type="http://schemas.openxmlformats.org/officeDocument/2006/relationships/image" Target="../media/image144.png"/><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1.xml"/><Relationship Id="rId1" Type="http://schemas.openxmlformats.org/officeDocument/2006/relationships/slideLayout" Target="../slideLayouts/slideLayout329.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manfredhelber.de/kurse" TargetMode="External"/><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image" Target="../media/image145.png"/></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image" Target="../media/image146.png"/></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1.xml"/></Relationships>
</file>

<file path=ppt/slides/_rels/slide1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xml"/><Relationship Id="rId1" Type="http://schemas.openxmlformats.org/officeDocument/2006/relationships/slideLayout" Target="../slideLayouts/slideLayout362.xml"/></Relationships>
</file>

<file path=ppt/slides/_rels/slide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363.xml"/></Relationships>
</file>

<file path=ppt/slides/_rels/slide1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362.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hyperlink" Target="https://blogs.technet.microsoft.com/filecab/2018/04/12/introducing-the-windows-server-storage-migration-servi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hyperlink" Target="https://www.computerprofile.com/analytics-papers/windows-server-2012-approximately-equal-windows-server-200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hyperlink" Target="https://support.microsoft.com/lifecycle" TargetMode="Externa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0.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hyperlink" Target="https://support.microsoft.com/lifecycle" TargetMode="External"/><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hyperlink" Target="https://support.microsoft.com/lifecyc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0.jpe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3.xml"/><Relationship Id="rId5" Type="http://schemas.openxmlformats.org/officeDocument/2006/relationships/image" Target="../media/image100.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64.xml"/><Relationship Id="rId5" Type="http://schemas.openxmlformats.org/officeDocument/2006/relationships/image" Target="../media/image70.jpe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microsoft.com/de-de/useterms" TargetMode="Externa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2" Type="http://schemas.openxmlformats.org/officeDocument/2006/relationships/image" Target="../media/image7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10" Type="http://schemas.microsoft.com/office/2007/relationships/hdphoto" Target="../media/hdphoto3.wdp"/><Relationship Id="rId4" Type="http://schemas.openxmlformats.org/officeDocument/2006/relationships/image" Target="../media/image104.png"/><Relationship Id="rId9"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93.xml"/><Relationship Id="rId6" Type="http://schemas.openxmlformats.org/officeDocument/2006/relationships/image" Target="../media/image70.jpeg"/><Relationship Id="rId5" Type="http://schemas.openxmlformats.org/officeDocument/2006/relationships/image" Target="../media/image112.png"/><Relationship Id="rId4" Type="http://schemas.openxmlformats.org/officeDocument/2006/relationships/image" Target="../media/image111.jp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2.png"/><Relationship Id="rId1" Type="http://schemas.openxmlformats.org/officeDocument/2006/relationships/slideLayout" Target="../slideLayouts/slideLayout349.xml"/><Relationship Id="rId5" Type="http://schemas.openxmlformats.org/officeDocument/2006/relationships/image" Target="../media/image77.jpg"/><Relationship Id="rId4" Type="http://schemas.openxmlformats.org/officeDocument/2006/relationships/image" Target="../media/image76.png"/></Relationships>
</file>

<file path=ppt/slides/_rels/slide50.xml.rels><?xml version="1.0" encoding="UTF-8" standalone="yes"?>
<Relationships xmlns="http://schemas.openxmlformats.org/package/2006/relationships"><Relationship Id="rId3" Type="http://schemas.openxmlformats.org/officeDocument/2006/relationships/hyperlink" Target="https://docs.microsoft.com/en-us/windows-server/get-started/modernize-windows-server-2008" TargetMode="External"/><Relationship Id="rId2" Type="http://schemas.openxmlformats.org/officeDocument/2006/relationships/image" Target="../media/image113.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hyperlink" Target="https://docs.microsoft.com/en-us/windows-server/get-started/installation-and-upgrade#upgrading-to-windows-server-2016"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hyperlink" Target="https://docs.microsoft.com/en-us/windows-server/get-started/installation-and-upgrade#upgrading-to-windows-server-2016"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hyperlink" Target="https://www.faq-o-matic.net/2016/12/19/hyper-v-von-lteren-versionen-nach-windows-server-2016-migriere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5" Type="http://schemas.openxmlformats.org/officeDocument/2006/relationships/image" Target="../media/image121.png"/><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5" Type="http://schemas.openxmlformats.org/officeDocument/2006/relationships/image" Target="../media/image123.png"/><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image" Target="../media/image124.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5" Type="http://schemas.openxmlformats.org/officeDocument/2006/relationships/image" Target="../media/image125.png"/><Relationship Id="rId4" Type="http://schemas.openxmlformats.org/officeDocument/2006/relationships/hyperlink" Target="https://blogs.technet.microsoft.com/filecab/2018/04/12/introducing-the-windows-server-storage-migration-servic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4" Type="http://schemas.openxmlformats.org/officeDocument/2006/relationships/hyperlink" Target="https://blogs.technet.microsoft.com/filecab/2018/04/12/introducing-the-windows-server-storage-migration-servic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5" Type="http://schemas.openxmlformats.org/officeDocument/2006/relationships/hyperlink" Target="https://docs.microsoft.com/en-us/sysinternals/downloads/disk2vhd" TargetMode="External"/><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 Id="rId5" Type="http://schemas.openxmlformats.org/officeDocument/2006/relationships/image" Target="../media/image127.png"/><Relationship Id="rId4" Type="http://schemas.openxmlformats.org/officeDocument/2006/relationships/hyperlink" Target="https://docs.microsoft.com/en-us/sysinternals/downloads/disk2vhd"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hyperlink" Target="https://blogs.technet.microsoft.com/hugofe/2012/12/06/best-practices-for-migration-of-cluster-windows-2008-r2-2012-as-melhores-praticas-para-migrar-um-cluster-de-windows-2008-para-windows-2012/" TargetMode="External"/><Relationship Id="rId2" Type="http://schemas.openxmlformats.org/officeDocument/2006/relationships/image" Target="../media/image70.jpeg"/><Relationship Id="rId1" Type="http://schemas.openxmlformats.org/officeDocument/2006/relationships/slideLayout" Target="../slideLayouts/slideLayout23.xml"/><Relationship Id="rId6" Type="http://schemas.openxmlformats.org/officeDocument/2006/relationships/image" Target="../media/image128.png"/><Relationship Id="rId5" Type="http://schemas.openxmlformats.org/officeDocument/2006/relationships/image" Target="../media/image83.png"/><Relationship Id="rId4" Type="http://schemas.openxmlformats.org/officeDocument/2006/relationships/hyperlink" Target="https://docs.microsoft.com/en-us/windows-server/failover-clustering/cluster-operating-system-rolling-upgrad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9.xm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98.png"/><Relationship Id="rId1" Type="http://schemas.openxmlformats.org/officeDocument/2006/relationships/slideLayout" Target="../slideLayouts/slideLayout128.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8.xml"/><Relationship Id="rId5" Type="http://schemas.openxmlformats.org/officeDocument/2006/relationships/image" Target="../media/image129.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8.xml"/><Relationship Id="rId6" Type="http://schemas.openxmlformats.org/officeDocument/2006/relationships/image" Target="../media/image129.png"/><Relationship Id="rId5" Type="http://schemas.openxmlformats.org/officeDocument/2006/relationships/image" Target="../media/image100.png"/><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3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3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26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13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134.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50.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3.png"/></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1.png"/></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1.png"/></Relationships>
</file>

<file path=ppt/slides/_rels/slide9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1.xml"/><Relationship Id="rId5" Type="http://schemas.openxmlformats.org/officeDocument/2006/relationships/image" Target="../media/image70.jpeg"/><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91.xml"/><Relationship Id="rId5" Type="http://schemas.openxmlformats.org/officeDocument/2006/relationships/image" Target="../media/image70.jpeg"/><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D7FA09-A051-4715-8692-795EAB4CFE14}"/>
              </a:ext>
            </a:extLst>
          </p:cNvPr>
          <p:cNvSpPr txBox="1"/>
          <p:nvPr/>
        </p:nvSpPr>
        <p:spPr>
          <a:xfrm>
            <a:off x="6809470" y="712430"/>
            <a:ext cx="5440425" cy="56015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b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End </a:t>
            </a:r>
            <a:r>
              <a:rPr kumimoji="0" lang="de-DE" sz="4800" b="1" i="0" u="none" strike="noStrike" kern="1200" normalizeH="0" baseline="0" noProof="0" dirty="0" err="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of</a:t>
            </a: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 </a:t>
            </a:r>
            <a:endParaRPr kumimoji="0" lang="de-DE" sz="4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Wir starten pünktlich</a:t>
            </a:r>
            <a:b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br>
            <a: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um 13.00 Uhr.</a:t>
            </a:r>
            <a:endParaRPr kumimoji="0" lang="de-DE" sz="2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p:txBody>
      </p:sp>
      <p:pic>
        <p:nvPicPr>
          <p:cNvPr id="16" name="Grafik 15">
            <a:extLst>
              <a:ext uri="{FF2B5EF4-FFF2-40B4-BE49-F238E27FC236}">
                <a16:creationId xmlns:a16="http://schemas.microsoft.com/office/drawing/2014/main" id="{A2523387-2063-4864-B07A-76AD7A3A3D63}"/>
              </a:ext>
            </a:extLst>
          </p:cNvPr>
          <p:cNvPicPr>
            <a:picLocks noChangeAspect="1"/>
          </p:cNvPicPr>
          <p:nvPr/>
        </p:nvPicPr>
        <p:blipFill>
          <a:blip r:embed="rId3"/>
          <a:stretch>
            <a:fillRect/>
          </a:stretch>
        </p:blipFill>
        <p:spPr>
          <a:xfrm>
            <a:off x="187900" y="5304744"/>
            <a:ext cx="2427590" cy="1477948"/>
          </a:xfrm>
          <a:prstGeom prst="rect">
            <a:avLst/>
          </a:prstGeom>
        </p:spPr>
      </p:pic>
    </p:spTree>
    <p:extLst>
      <p:ext uri="{BB962C8B-B14F-4D97-AF65-F5344CB8AC3E}">
        <p14:creationId xmlns:p14="http://schemas.microsoft.com/office/powerpoint/2010/main" val="3330861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3ADF68A-8558-4770-A9EA-9E2BD19C9178}"/>
              </a:ext>
            </a:extLst>
          </p:cNvPr>
          <p:cNvPicPr>
            <a:picLocks noChangeAspect="1"/>
          </p:cNvPicPr>
          <p:nvPr/>
        </p:nvPicPr>
        <p:blipFill>
          <a:blip r:embed="rId2"/>
          <a:stretch>
            <a:fillRect/>
          </a:stretch>
        </p:blipFill>
        <p:spPr>
          <a:xfrm>
            <a:off x="490390" y="295666"/>
            <a:ext cx="6523809" cy="6266667"/>
          </a:xfrm>
          <a:prstGeom prst="rect">
            <a:avLst/>
          </a:prstGeom>
        </p:spPr>
      </p:pic>
      <p:sp>
        <p:nvSpPr>
          <p:cNvPr id="3" name="Textfeld 2">
            <a:extLst>
              <a:ext uri="{FF2B5EF4-FFF2-40B4-BE49-F238E27FC236}">
                <a16:creationId xmlns:a16="http://schemas.microsoft.com/office/drawing/2014/main" id="{16EECAB2-A3A2-4CC7-BC5F-75AC937AAF3F}"/>
              </a:ext>
            </a:extLst>
          </p:cNvPr>
          <p:cNvSpPr txBox="1"/>
          <p:nvPr/>
        </p:nvSpPr>
        <p:spPr>
          <a:xfrm>
            <a:off x="6779581" y="5485115"/>
            <a:ext cx="5759031" cy="1077218"/>
          </a:xfrm>
          <a:prstGeom prst="rect">
            <a:avLst/>
          </a:prstGeom>
          <a:noFill/>
        </p:spPr>
        <p:txBody>
          <a:bodyPr wrap="square" rtlCol="0">
            <a:spAutoFit/>
          </a:bodyPr>
          <a:lstStyle/>
          <a:p>
            <a:r>
              <a:rPr lang="de-DE" sz="3200" dirty="0"/>
              <a:t>Anmeldung unter: </a:t>
            </a:r>
            <a:r>
              <a:rPr lang="de-DE" sz="3200" dirty="0">
                <a:hlinkClick r:id="rId3"/>
              </a:rPr>
              <a:t>www.manfredhelber.de/kurse</a:t>
            </a:r>
            <a:r>
              <a:rPr lang="de-DE" sz="3200" dirty="0"/>
              <a:t>  </a:t>
            </a:r>
          </a:p>
        </p:txBody>
      </p:sp>
      <p:sp>
        <p:nvSpPr>
          <p:cNvPr id="4" name="Textfeld 3">
            <a:extLst>
              <a:ext uri="{FF2B5EF4-FFF2-40B4-BE49-F238E27FC236}">
                <a16:creationId xmlns:a16="http://schemas.microsoft.com/office/drawing/2014/main" id="{20059C8E-9A7D-4A5E-9C89-D036BC79593B}"/>
              </a:ext>
            </a:extLst>
          </p:cNvPr>
          <p:cNvSpPr txBox="1"/>
          <p:nvPr/>
        </p:nvSpPr>
        <p:spPr>
          <a:xfrm>
            <a:off x="7014199" y="4114157"/>
            <a:ext cx="4487519" cy="707886"/>
          </a:xfrm>
          <a:prstGeom prst="rect">
            <a:avLst/>
          </a:prstGeom>
          <a:noFill/>
        </p:spPr>
        <p:txBody>
          <a:bodyPr wrap="square" rtlCol="0">
            <a:spAutoFit/>
          </a:bodyPr>
          <a:lstStyle/>
          <a:p>
            <a:pPr algn="ctr"/>
            <a:r>
              <a:rPr lang="de-DE" sz="2000" b="1" dirty="0">
                <a:solidFill>
                  <a:srgbClr val="FF0000"/>
                </a:solidFill>
              </a:rPr>
              <a:t>Nächster Termin:</a:t>
            </a:r>
          </a:p>
          <a:p>
            <a:pPr algn="ctr"/>
            <a:r>
              <a:rPr lang="de-DE" sz="2000" b="1" dirty="0">
                <a:solidFill>
                  <a:srgbClr val="FF0000"/>
                </a:solidFill>
              </a:rPr>
              <a:t>10.12.2018 bis 12.12.2018 in Würzburg</a:t>
            </a:r>
          </a:p>
        </p:txBody>
      </p:sp>
      <p:pic>
        <p:nvPicPr>
          <p:cNvPr id="5" name="Grafik 4" descr="Ein Bild, das ClipArt enthält.&#10;&#10;Mit hoher Zuverlässigkeit generierte Beschreibung">
            <a:extLst>
              <a:ext uri="{FF2B5EF4-FFF2-40B4-BE49-F238E27FC236}">
                <a16:creationId xmlns:a16="http://schemas.microsoft.com/office/drawing/2014/main" id="{CD37374A-17D3-4F5F-A37C-6CF7158DE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511" y="1757701"/>
            <a:ext cx="1487396" cy="600108"/>
          </a:xfrm>
          <a:prstGeom prst="rect">
            <a:avLst/>
          </a:prstGeom>
        </p:spPr>
      </p:pic>
    </p:spTree>
    <p:extLst>
      <p:ext uri="{BB962C8B-B14F-4D97-AF65-F5344CB8AC3E}">
        <p14:creationId xmlns:p14="http://schemas.microsoft.com/office/powerpoint/2010/main" val="41871934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
          <p:cNvSpPr/>
          <p:nvPr/>
        </p:nvSpPr>
        <p:spPr>
          <a:xfrm>
            <a:off x="8242706" y="6019645"/>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17" name="1"/>
          <p:cNvSpPr/>
          <p:nvPr/>
        </p:nvSpPr>
        <p:spPr>
          <a:xfrm>
            <a:off x="8242706" y="5705942"/>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0078D7"/>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18" name="1"/>
          <p:cNvSpPr/>
          <p:nvPr/>
        </p:nvSpPr>
        <p:spPr>
          <a:xfrm>
            <a:off x="8242706" y="5309634"/>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00BCF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19" name="1"/>
          <p:cNvSpPr/>
          <p:nvPr/>
        </p:nvSpPr>
        <p:spPr>
          <a:xfrm>
            <a:off x="8242706" y="4833200"/>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85E5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0" name="1"/>
          <p:cNvSpPr/>
          <p:nvPr/>
        </p:nvSpPr>
        <p:spPr>
          <a:xfrm>
            <a:off x="8242706" y="4129825"/>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D2D2D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1" name="1"/>
          <p:cNvSpPr/>
          <p:nvPr/>
        </p:nvSpPr>
        <p:spPr>
          <a:xfrm>
            <a:off x="8242706" y="3285771"/>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FFB9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2" name="1"/>
          <p:cNvSpPr/>
          <p:nvPr/>
        </p:nvSpPr>
        <p:spPr>
          <a:xfrm>
            <a:off x="8242706" y="2177782"/>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FF8C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3" name="1"/>
          <p:cNvSpPr/>
          <p:nvPr/>
        </p:nvSpPr>
        <p:spPr>
          <a:xfrm>
            <a:off x="8242706" y="876711"/>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D83B0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12" name="Text Placeholder 1"/>
          <p:cNvSpPr txBox="1">
            <a:spLocks/>
          </p:cNvSpPr>
          <p:nvPr/>
        </p:nvSpPr>
        <p:spPr>
          <a:xfrm>
            <a:off x="246185" y="1694813"/>
            <a:ext cx="7411915" cy="4837871"/>
          </a:xfrm>
          <a:prstGeom prst="rect">
            <a:avLst/>
          </a:prstGeom>
        </p:spPr>
        <p:txBody>
          <a:bodyPr/>
          <a:lst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Von 2 bis 16 Servern</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Bis zu 400 Laufwerke</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Über 3 PB RAW Storage pro Cluster</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Server können für </a:t>
            </a:r>
            <a:r>
              <a:rPr kumimoji="0" lang="de-DE" sz="2400" b="0" i="0" u="none" strike="noStrike" kern="1200" cap="none" spc="0" normalizeH="0" baseline="0" noProof="0" dirty="0" err="1">
                <a:ln>
                  <a:noFill/>
                </a:ln>
                <a:solidFill>
                  <a:prstClr val="black"/>
                </a:solidFill>
                <a:effectLst/>
                <a:uLnTx/>
                <a:uFillTx/>
                <a:latin typeface="Calibri" panose="020F0502020204030204"/>
                <a:ea typeface="+mn-ea"/>
                <a:cs typeface="+mn-cs"/>
              </a:rPr>
              <a:t>Scale</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-Out hinzugefügt werden</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Laufwerke können für </a:t>
            </a:r>
            <a:r>
              <a:rPr kumimoji="0" lang="de-DE" sz="2400" b="0" i="0" u="none" strike="noStrike" kern="1200" cap="none" spc="0" normalizeH="0" baseline="0" noProof="0" dirty="0" err="1">
                <a:ln>
                  <a:noFill/>
                </a:ln>
                <a:solidFill>
                  <a:prstClr val="black"/>
                </a:solidFill>
                <a:effectLst/>
                <a:uLnTx/>
                <a:uFillTx/>
                <a:latin typeface="Calibri" panose="020F0502020204030204"/>
                <a:ea typeface="+mn-ea"/>
                <a:cs typeface="+mn-cs"/>
              </a:rPr>
              <a:t>Scale-Up</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 hinzugefügt werden</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Der Pool nimmt neue Laufwerke automatisch auf</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Industrie Standard Server</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Keine speziellen Kabel</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Nur Ethernet (min 2x 10 </a:t>
            </a:r>
            <a:r>
              <a:rPr kumimoji="0" lang="de-DE" sz="2400" b="0" i="0" u="none" strike="noStrike" kern="1200" cap="none" spc="0" normalizeH="0" baseline="0" noProof="0" dirty="0" err="1">
                <a:ln>
                  <a:noFill/>
                </a:ln>
                <a:solidFill>
                  <a:prstClr val="black"/>
                </a:solidFill>
                <a:effectLst/>
                <a:uLnTx/>
                <a:uFillTx/>
                <a:latin typeface="Calibri" panose="020F0502020204030204"/>
                <a:ea typeface="+mn-ea"/>
                <a:cs typeface="+mn-cs"/>
              </a:rPr>
              <a:t>Gbit</a:t>
            </a: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In Windows Server 2016 Datacenter Edition </a:t>
            </a:r>
            <a:b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ohne Zusatzkosten enthalten</a:t>
            </a:r>
          </a:p>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Placeholder 2"/>
          <p:cNvSpPr txBox="1">
            <a:spLocks/>
          </p:cNvSpPr>
          <p:nvPr/>
        </p:nvSpPr>
        <p:spPr>
          <a:xfrm>
            <a:off x="131885" y="657337"/>
            <a:ext cx="8212138" cy="914400"/>
          </a:xfrm>
          <a:prstGeom prst="rect">
            <a:avLst/>
          </a:prstGeom>
        </p:spPr>
        <p:txBody>
          <a:bodyPr/>
          <a:lst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4400" b="0" i="0" u="none" strike="noStrike" kern="1200" cap="none" spc="0" normalizeH="0" baseline="0" noProof="0">
                <a:ln>
                  <a:noFill/>
                </a:ln>
                <a:solidFill>
                  <a:prstClr val="black"/>
                </a:solidFill>
                <a:effectLst/>
                <a:uLnTx/>
                <a:uFillTx/>
                <a:latin typeface="Calibri" panose="020F0502020204030204"/>
                <a:ea typeface="+mn-ea"/>
                <a:cs typeface="+mn-cs"/>
              </a:rPr>
              <a:t>Flexible Skalierungsoptionen</a:t>
            </a:r>
            <a:endParaRPr kumimoji="0" lang="de-DE"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245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 name="Rectangle 88"/>
          <p:cNvSpPr/>
          <p:nvPr/>
        </p:nvSpPr>
        <p:spPr bwMode="auto">
          <a:xfrm>
            <a:off x="818857" y="2291209"/>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1"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Fehlertoleranz</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Drive </a:t>
            </a:r>
            <a:r>
              <a:rPr kumimoji="0" lang="de-DE" sz="1372" b="0" i="0" u="none" strike="noStrike" kern="0" cap="none" spc="0" normalizeH="0" baseline="0" noProof="0" dirty="0" err="1">
                <a:ln>
                  <a:noFill/>
                </a:ln>
                <a:gradFill>
                  <a:gsLst>
                    <a:gs pos="58000">
                      <a:srgbClr val="505050"/>
                    </a:gs>
                    <a:gs pos="0">
                      <a:srgbClr val="505050"/>
                    </a:gs>
                  </a:gsLst>
                  <a:lin ang="5400000" scaled="0"/>
                </a:gradFill>
                <a:effectLst/>
                <a:uLnTx/>
                <a:uFillTx/>
                <a:latin typeface="Segoe UI"/>
                <a:ea typeface="+mn-ea"/>
                <a:cs typeface="+mn-cs"/>
              </a:rPr>
              <a:t>Lifecycle</a:t>
            </a: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 und automatische Reparatur</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Fehlertoleranz für Ausfall und Wartung von Servern</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Rack und Chassis Awareness</a:t>
            </a:r>
          </a:p>
        </p:txBody>
      </p:sp>
      <p:sp>
        <p:nvSpPr>
          <p:cNvPr id="196" name="Oval 91"/>
          <p:cNvSpPr/>
          <p:nvPr/>
        </p:nvSpPr>
        <p:spPr bwMode="auto">
          <a:xfrm>
            <a:off x="270580" y="2291210"/>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030"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4" name="Oval 193"/>
          <p:cNvSpPr/>
          <p:nvPr/>
        </p:nvSpPr>
        <p:spPr bwMode="auto">
          <a:xfrm>
            <a:off x="348254" y="2327796"/>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6" name="Rectangle 88"/>
          <p:cNvSpPr/>
          <p:nvPr/>
        </p:nvSpPr>
        <p:spPr bwMode="auto">
          <a:xfrm>
            <a:off x="817516" y="1187938"/>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1"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Performance</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err="1">
                <a:ln>
                  <a:noFill/>
                </a:ln>
                <a:gradFill>
                  <a:gsLst>
                    <a:gs pos="58000">
                      <a:srgbClr val="505050"/>
                    </a:gs>
                    <a:gs pos="0">
                      <a:srgbClr val="505050"/>
                    </a:gs>
                  </a:gsLst>
                  <a:lin ang="5400000" scaled="0"/>
                </a:gradFill>
                <a:effectLst/>
                <a:uLnTx/>
                <a:uFillTx/>
                <a:latin typeface="Segoe UI"/>
                <a:ea typeface="+mn-ea"/>
                <a:cs typeface="+mn-cs"/>
              </a:rPr>
              <a:t>Always</a:t>
            </a: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-on </a:t>
            </a:r>
            <a:r>
              <a:rPr kumimoji="0" lang="de-DE" sz="1372" b="0" i="0" u="none" strike="noStrike" kern="0" cap="none" spc="0" normalizeH="0" baseline="0" noProof="0" dirty="0" err="1">
                <a:ln>
                  <a:noFill/>
                </a:ln>
                <a:gradFill>
                  <a:gsLst>
                    <a:gs pos="58000">
                      <a:srgbClr val="505050"/>
                    </a:gs>
                    <a:gs pos="0">
                      <a:srgbClr val="505050"/>
                    </a:gs>
                  </a:gsLst>
                  <a:lin ang="5400000" scaled="0"/>
                </a:gradFill>
                <a:effectLst/>
                <a:uLnTx/>
                <a:uFillTx/>
                <a:latin typeface="Segoe UI"/>
                <a:ea typeface="+mn-ea"/>
                <a:cs typeface="+mn-cs"/>
              </a:rPr>
              <a:t>built</a:t>
            </a: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-in Cache</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Unterstützung für </a:t>
            </a:r>
            <a:r>
              <a:rPr kumimoji="0" lang="de-DE" sz="1372" b="0" i="0" u="none" strike="noStrike" kern="0" cap="none" spc="0" normalizeH="0" baseline="0" noProof="0" dirty="0" err="1">
                <a:ln>
                  <a:noFill/>
                </a:ln>
                <a:gradFill>
                  <a:gsLst>
                    <a:gs pos="58000">
                      <a:srgbClr val="505050"/>
                    </a:gs>
                    <a:gs pos="0">
                      <a:srgbClr val="505050"/>
                    </a:gs>
                  </a:gsLst>
                  <a:lin ang="5400000" scaled="0"/>
                </a:gradFill>
                <a:effectLst/>
                <a:uLnTx/>
                <a:uFillTx/>
                <a:latin typeface="Segoe UI"/>
                <a:ea typeface="+mn-ea"/>
                <a:cs typeface="+mn-cs"/>
              </a:rPr>
              <a:t>NVMe</a:t>
            </a: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 SSD</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Schnelles Erstellen von VMs und Checkpoints</a:t>
            </a:r>
          </a:p>
        </p:txBody>
      </p:sp>
      <p:sp>
        <p:nvSpPr>
          <p:cNvPr id="117" name="Oval 91"/>
          <p:cNvSpPr/>
          <p:nvPr/>
        </p:nvSpPr>
        <p:spPr bwMode="auto">
          <a:xfrm>
            <a:off x="269239" y="1187939"/>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030"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 name="Oval 1"/>
          <p:cNvSpPr/>
          <p:nvPr/>
        </p:nvSpPr>
        <p:spPr bwMode="auto">
          <a:xfrm>
            <a:off x="348254" y="1224524"/>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58" name="Picture 1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829" y="2227182"/>
            <a:ext cx="4482124" cy="3523913"/>
          </a:xfrm>
          <a:prstGeom prst="rect">
            <a:avLst/>
          </a:prstGeom>
        </p:spPr>
      </p:pic>
      <p:pic>
        <p:nvPicPr>
          <p:cNvPr id="164" name="Picture 163"/>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17000" y1="65000" x2="17000" y2="65000"/>
                        <a14:foregroundMark x1="24000" y1="51000" x2="24000" y2="51000"/>
                        <a14:foregroundMark x1="27500" y1="36250" x2="27500" y2="36250"/>
                        <a14:foregroundMark x1="40500" y1="31750" x2="40500" y2="31750"/>
                        <a14:foregroundMark x1="54500" y1="29250" x2="54500" y2="29250"/>
                        <a14:foregroundMark x1="56250" y1="48500" x2="56250" y2="48500"/>
                        <a14:foregroundMark x1="71250" y1="37000" x2="71250" y2="37000"/>
                        <a14:foregroundMark x1="80000" y1="52750" x2="80000" y2="52750"/>
                        <a14:foregroundMark x1="81750" y1="66000" x2="81750" y2="66000"/>
                      </a14:backgroundRemoval>
                    </a14:imgEffect>
                  </a14:imgLayer>
                </a14:imgProps>
              </a:ext>
              <a:ext uri="{28A0092B-C50C-407E-A947-70E740481C1C}">
                <a14:useLocalDpi xmlns:a14="http://schemas.microsoft.com/office/drawing/2010/main"/>
              </a:ext>
            </a:extLst>
          </a:blip>
          <a:stretch>
            <a:fillRect/>
          </a:stretch>
        </p:blipFill>
        <p:spPr>
          <a:xfrm>
            <a:off x="590148" y="1394273"/>
            <a:ext cx="627497" cy="627497"/>
          </a:xfrm>
          <a:prstGeom prst="rect">
            <a:avLst/>
          </a:prstGeom>
        </p:spPr>
      </p:pic>
      <p:pic>
        <p:nvPicPr>
          <p:cNvPr id="167" name="Picture 1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0148" y="2497082"/>
            <a:ext cx="627497" cy="627497"/>
          </a:xfrm>
          <a:prstGeom prst="rect">
            <a:avLst/>
          </a:prstGeom>
        </p:spPr>
      </p:pic>
      <p:sp>
        <p:nvSpPr>
          <p:cNvPr id="200" name="Rectangle 88"/>
          <p:cNvSpPr/>
          <p:nvPr/>
        </p:nvSpPr>
        <p:spPr bwMode="auto">
          <a:xfrm>
            <a:off x="818857" y="3394480"/>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1"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Effizienz</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err="1">
                <a:ln>
                  <a:noFill/>
                </a:ln>
                <a:gradFill>
                  <a:gsLst>
                    <a:gs pos="58000">
                      <a:srgbClr val="505050"/>
                    </a:gs>
                    <a:gs pos="0">
                      <a:srgbClr val="505050"/>
                    </a:gs>
                  </a:gsLst>
                  <a:lin ang="5400000" scaled="0"/>
                </a:gradFill>
                <a:effectLst/>
                <a:uLnTx/>
                <a:uFillTx/>
                <a:latin typeface="Segoe UI"/>
                <a:ea typeface="+mn-ea"/>
                <a:cs typeface="+mn-cs"/>
              </a:rPr>
              <a:t>Erasure</a:t>
            </a: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 </a:t>
            </a:r>
            <a:r>
              <a:rPr kumimoji="0" lang="de-DE" sz="1372" b="0" i="0" u="none" strike="noStrike" kern="0" cap="none" spc="0" normalizeH="0" baseline="0" noProof="0" dirty="0" err="1">
                <a:ln>
                  <a:noFill/>
                </a:ln>
                <a:gradFill>
                  <a:gsLst>
                    <a:gs pos="58000">
                      <a:srgbClr val="505050"/>
                    </a:gs>
                    <a:gs pos="0">
                      <a:srgbClr val="505050"/>
                    </a:gs>
                  </a:gsLst>
                  <a:lin ang="5400000" scaled="0"/>
                </a:gradFill>
                <a:effectLst/>
                <a:uLnTx/>
                <a:uFillTx/>
                <a:latin typeface="Segoe UI"/>
                <a:ea typeface="+mn-ea"/>
                <a:cs typeface="+mn-cs"/>
              </a:rPr>
              <a:t>Coding</a:t>
            </a: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 (LRC) mit schneller Rekonstruktion von Daten</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Beschleunigtes </a:t>
            </a:r>
            <a:r>
              <a:rPr kumimoji="0" lang="de-DE" sz="1372" b="0" i="0" u="none" strike="noStrike" kern="0" cap="none" spc="0" normalizeH="0" baseline="0" noProof="0" dirty="0" err="1">
                <a:ln>
                  <a:noFill/>
                </a:ln>
                <a:gradFill>
                  <a:gsLst>
                    <a:gs pos="58000">
                      <a:srgbClr val="505050"/>
                    </a:gs>
                    <a:gs pos="0">
                      <a:srgbClr val="505050"/>
                    </a:gs>
                  </a:gsLst>
                  <a:lin ang="5400000" scaled="0"/>
                </a:gradFill>
                <a:effectLst/>
                <a:uLnTx/>
                <a:uFillTx/>
                <a:latin typeface="Segoe UI"/>
                <a:ea typeface="+mn-ea"/>
                <a:cs typeface="+mn-cs"/>
              </a:rPr>
              <a:t>Erasure</a:t>
            </a: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 </a:t>
            </a:r>
            <a:r>
              <a:rPr kumimoji="0" lang="de-DE" sz="1372" b="0" i="0" u="none" strike="noStrike" kern="0" cap="none" spc="0" normalizeH="0" baseline="0" noProof="0" dirty="0" err="1">
                <a:ln>
                  <a:noFill/>
                </a:ln>
                <a:gradFill>
                  <a:gsLst>
                    <a:gs pos="58000">
                      <a:srgbClr val="505050"/>
                    </a:gs>
                    <a:gs pos="0">
                      <a:srgbClr val="505050"/>
                    </a:gs>
                  </a:gsLst>
                  <a:lin ang="5400000" scaled="0"/>
                </a:gradFill>
                <a:effectLst/>
                <a:uLnTx/>
                <a:uFillTx/>
                <a:latin typeface="Segoe UI"/>
                <a:ea typeface="+mn-ea"/>
                <a:cs typeface="+mn-cs"/>
              </a:rPr>
              <a:t>Coding</a:t>
            </a: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 für bessere Performance</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RDMA für verbesserte Effizienz</a:t>
            </a:r>
          </a:p>
        </p:txBody>
      </p:sp>
      <p:sp>
        <p:nvSpPr>
          <p:cNvPr id="201" name="Oval 91"/>
          <p:cNvSpPr/>
          <p:nvPr/>
        </p:nvSpPr>
        <p:spPr bwMode="auto">
          <a:xfrm>
            <a:off x="270580" y="3394481"/>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030"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9" name="Oval 198"/>
          <p:cNvSpPr/>
          <p:nvPr/>
        </p:nvSpPr>
        <p:spPr bwMode="auto">
          <a:xfrm>
            <a:off x="348254" y="3431067"/>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5" name="Rectangle 88"/>
          <p:cNvSpPr/>
          <p:nvPr/>
        </p:nvSpPr>
        <p:spPr bwMode="auto">
          <a:xfrm>
            <a:off x="818857" y="4497751"/>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1"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Verwaltung</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Erkennen von Fehlern</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Parameter zur Überwachung von Performance und Kapazität</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Storage Quality of Service</a:t>
            </a:r>
          </a:p>
        </p:txBody>
      </p:sp>
      <p:sp>
        <p:nvSpPr>
          <p:cNvPr id="206" name="Oval 91"/>
          <p:cNvSpPr/>
          <p:nvPr/>
        </p:nvSpPr>
        <p:spPr bwMode="auto">
          <a:xfrm>
            <a:off x="270580" y="4497752"/>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030"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04" name="Oval 203"/>
          <p:cNvSpPr/>
          <p:nvPr/>
        </p:nvSpPr>
        <p:spPr bwMode="auto">
          <a:xfrm>
            <a:off x="348254" y="4534338"/>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10" name="Rectangle 88"/>
          <p:cNvSpPr/>
          <p:nvPr/>
        </p:nvSpPr>
        <p:spPr bwMode="auto">
          <a:xfrm>
            <a:off x="818857" y="5601021"/>
            <a:ext cx="5516323" cy="1039243"/>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1"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Kosten</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In Windows Server 2016 Data Center Edition enthalten</a:t>
            </a:r>
          </a:p>
          <a:p>
            <a:pPr marL="720000" marR="0" lvl="2" indent="0" algn="l" defTabSz="914030" rtl="0" eaLnBrk="1" fontAlgn="base" latinLnBrk="0" hangingPunct="1">
              <a:lnSpc>
                <a:spcPct val="100000"/>
              </a:lnSpc>
              <a:spcBef>
                <a:spcPct val="0"/>
              </a:spcBef>
              <a:spcAft>
                <a:spcPct val="0"/>
              </a:spcAft>
              <a:buClrTx/>
              <a:buSzTx/>
              <a:buFontTx/>
              <a:buNone/>
              <a:tabLst/>
              <a:defRPr/>
            </a:pPr>
            <a:r>
              <a:rPr kumimoji="0" lang="de-DE" sz="1372" b="0" i="0" u="none" strike="noStrike" kern="0" cap="none" spc="0" normalizeH="0" baseline="0" noProof="0" dirty="0">
                <a:ln>
                  <a:noFill/>
                </a:ln>
                <a:gradFill>
                  <a:gsLst>
                    <a:gs pos="58000">
                      <a:srgbClr val="505050"/>
                    </a:gs>
                    <a:gs pos="0">
                      <a:srgbClr val="505050"/>
                    </a:gs>
                  </a:gsLst>
                  <a:lin ang="5400000" scaled="0"/>
                </a:gradFill>
                <a:effectLst/>
                <a:uLnTx/>
                <a:uFillTx/>
                <a:latin typeface="Segoe UI"/>
                <a:ea typeface="+mn-ea"/>
                <a:cs typeface="+mn-cs"/>
              </a:rPr>
              <a:t>Industrie Standard Server mit internen Laufwerken</a:t>
            </a:r>
          </a:p>
        </p:txBody>
      </p:sp>
      <p:sp>
        <p:nvSpPr>
          <p:cNvPr id="211" name="Oval 91"/>
          <p:cNvSpPr/>
          <p:nvPr/>
        </p:nvSpPr>
        <p:spPr bwMode="auto">
          <a:xfrm>
            <a:off x="270580" y="5601022"/>
            <a:ext cx="1112229" cy="1040167"/>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030"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09" name="Oval 208"/>
          <p:cNvSpPr/>
          <p:nvPr/>
        </p:nvSpPr>
        <p:spPr bwMode="auto">
          <a:xfrm>
            <a:off x="348254" y="5637608"/>
            <a:ext cx="1111284" cy="966071"/>
          </a:xfrm>
          <a:prstGeom prst="ellipse">
            <a:avLst/>
          </a:prstGeom>
          <a:solidFill>
            <a:schemeClr val="bg2"/>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de-DE" sz="156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66" name="Picture 16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148" y="3600353"/>
            <a:ext cx="627497" cy="627497"/>
          </a:xfrm>
          <a:prstGeom prst="rect">
            <a:avLst/>
          </a:prstGeom>
        </p:spPr>
      </p:pic>
      <p:pic>
        <p:nvPicPr>
          <p:cNvPr id="168" name="Picture 16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0148" y="4703624"/>
            <a:ext cx="627497" cy="627497"/>
          </a:xfrm>
          <a:prstGeom prst="rect">
            <a:avLst/>
          </a:prstGeom>
        </p:spPr>
      </p:pic>
      <p:pic>
        <p:nvPicPr>
          <p:cNvPr id="165" name="Picture 16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0148" y="5806894"/>
            <a:ext cx="627497" cy="627497"/>
          </a:xfrm>
          <a:prstGeom prst="rect">
            <a:avLst/>
          </a:prstGeom>
        </p:spPr>
      </p:pic>
      <p:sp>
        <p:nvSpPr>
          <p:cNvPr id="26" name="Title 2"/>
          <p:cNvSpPr>
            <a:spLocks noGrp="1"/>
          </p:cNvSpPr>
          <p:nvPr>
            <p:ph type="title"/>
          </p:nvPr>
        </p:nvSpPr>
        <p:spPr>
          <a:xfrm>
            <a:off x="269238" y="184437"/>
            <a:ext cx="10246361" cy="834214"/>
          </a:xfrm>
        </p:spPr>
        <p:txBody>
          <a:bodyPr/>
          <a:lstStyle/>
          <a:p>
            <a:r>
              <a:rPr lang="en-US" sz="3529" dirty="0">
                <a:solidFill>
                  <a:schemeClr val="bg1"/>
                </a:solidFill>
              </a:rPr>
              <a:t>Neue </a:t>
            </a:r>
            <a:r>
              <a:rPr lang="en-US" sz="3529" dirty="0" err="1">
                <a:solidFill>
                  <a:schemeClr val="bg1"/>
                </a:solidFill>
              </a:rPr>
              <a:t>Möglichkeiten</a:t>
            </a:r>
            <a:r>
              <a:rPr lang="en-US" sz="3529" dirty="0">
                <a:solidFill>
                  <a:schemeClr val="bg1"/>
                </a:solidFill>
              </a:rPr>
              <a:t> mit WS 2016 Datacenter und S2D</a:t>
            </a:r>
            <a:endParaRPr lang="en-US" sz="3137" dirty="0">
              <a:solidFill>
                <a:schemeClr val="bg1"/>
              </a:solidFill>
            </a:endParaRPr>
          </a:p>
        </p:txBody>
      </p:sp>
    </p:spTree>
    <p:extLst>
      <p:ext uri="{BB962C8B-B14F-4D97-AF65-F5344CB8AC3E}">
        <p14:creationId xmlns:p14="http://schemas.microsoft.com/office/powerpoint/2010/main" val="1061092855"/>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1542" y="256848"/>
            <a:ext cx="11653425" cy="899409"/>
          </a:xfrm>
        </p:spPr>
        <p:txBody>
          <a:bodyPr>
            <a:normAutofit/>
          </a:bodyPr>
          <a:lstStyle/>
          <a:p>
            <a:r>
              <a:rPr lang="de-DE" dirty="0"/>
              <a:t>Serverseitige Architektur</a:t>
            </a:r>
            <a:endParaRPr lang="de-DE" sz="4400" dirty="0"/>
          </a:p>
        </p:txBody>
      </p:sp>
      <p:pic>
        <p:nvPicPr>
          <p:cNvPr id="12290" name="Picture 2" descr="Cache-Server-Side-Archite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528" y="1024948"/>
            <a:ext cx="8534400" cy="3248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61542" y="4396509"/>
            <a:ext cx="1165342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Der Cache wird auf Laufwerksebene implementiert: Einzelne Cache Laufwerke werden mit einem oder mehreren Kapazitäts-Laufwerken auf dem gleichen Server verlinkt.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Da die Redundanz bei S2D immer mindestens auf Server-Ebene gebildet wird (bedeutet, dass die Daten immer gleichzeitig auf mehrerer Server geschrieben werden) profitieren Daten im Cache von der gleichen Redundanz wie die Daten auf der Kapazitäts-Ebene.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Wenn z.B. ein 3-Wege-Spiegel genutzt wird werden immer drei Kopien der Daten auf verschiedene Server geschrieben wo Sie zunächst im Cache abgelegt werden. Unabhängig ob die Daten auf die Kapazitäts-Ebene ausgelagert werden oder nicht – es existieren bei dieser Konfiguration immer 3 Kopien.</a:t>
            </a:r>
          </a:p>
        </p:txBody>
      </p:sp>
    </p:spTree>
    <p:extLst>
      <p:ext uri="{BB962C8B-B14F-4D97-AF65-F5344CB8AC3E}">
        <p14:creationId xmlns:p14="http://schemas.microsoft.com/office/powerpoint/2010/main" val="3227840519"/>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B3C6812-1E35-4134-9F7F-B6C3659CAB69}"/>
              </a:ext>
            </a:extLst>
          </p:cNvPr>
          <p:cNvGraphicFramePr>
            <a:graphicFrameLocks noGrp="1"/>
          </p:cNvGraphicFramePr>
          <p:nvPr>
            <p:extLst/>
          </p:nvPr>
        </p:nvGraphicFramePr>
        <p:xfrm>
          <a:off x="0" y="1434370"/>
          <a:ext cx="12192000" cy="542362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775199773"/>
                    </a:ext>
                  </a:extLst>
                </a:gridCol>
                <a:gridCol w="3048000">
                  <a:extLst>
                    <a:ext uri="{9D8B030D-6E8A-4147-A177-3AD203B41FA5}">
                      <a16:colId xmlns:a16="http://schemas.microsoft.com/office/drawing/2014/main" val="2892060227"/>
                    </a:ext>
                  </a:extLst>
                </a:gridCol>
                <a:gridCol w="3048000">
                  <a:extLst>
                    <a:ext uri="{9D8B030D-6E8A-4147-A177-3AD203B41FA5}">
                      <a16:colId xmlns:a16="http://schemas.microsoft.com/office/drawing/2014/main" val="2020204848"/>
                    </a:ext>
                  </a:extLst>
                </a:gridCol>
                <a:gridCol w="3048000">
                  <a:extLst>
                    <a:ext uri="{9D8B030D-6E8A-4147-A177-3AD203B41FA5}">
                      <a16:colId xmlns:a16="http://schemas.microsoft.com/office/drawing/2014/main" val="3278681344"/>
                    </a:ext>
                  </a:extLst>
                </a:gridCol>
              </a:tblGrid>
              <a:tr h="774804">
                <a:tc>
                  <a:txBody>
                    <a:bodyPr/>
                    <a:lstStyle/>
                    <a:p>
                      <a:pPr algn="l"/>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Limit / Recommendation</a:t>
                      </a:r>
                    </a:p>
                  </a:txBody>
                  <a:tcPr marL="274320" anchor="ctr">
                    <a:solidFill>
                      <a:srgbClr val="E8E8E8"/>
                    </a:solidFill>
                  </a:tcPr>
                </a:tc>
                <a:tc>
                  <a:txBody>
                    <a:bodyPr/>
                    <a:lstStyle/>
                    <a:p>
                      <a:pPr algn="l"/>
                      <a:r>
                        <a:rPr lang="en-US" sz="1500" dirty="0">
                          <a:latin typeface="Segoe UI Semibold" panose="020B0702040204020203" pitchFamily="34" charset="0"/>
                          <a:cs typeface="Segoe UI Semibold" panose="020B0702040204020203" pitchFamily="34" charset="0"/>
                        </a:rPr>
                        <a:t>Windows Server 2016</a:t>
                      </a:r>
                    </a:p>
                  </a:txBody>
                  <a:tcPr marL="274320" anchor="ctr">
                    <a:solidFill>
                      <a:schemeClr val="tx1">
                        <a:lumMod val="85000"/>
                        <a:lumOff val="15000"/>
                      </a:schemeClr>
                    </a:solidFill>
                  </a:tcPr>
                </a:tc>
                <a:tc>
                  <a:txBody>
                    <a:bodyPr/>
                    <a:lstStyle/>
                    <a:p>
                      <a:pPr algn="l"/>
                      <a:r>
                        <a:rPr lang="en-US" sz="1500" dirty="0">
                          <a:latin typeface="Segoe UI Semibold" panose="020B0702040204020203" pitchFamily="34" charset="0"/>
                          <a:cs typeface="Segoe UI Semibold" panose="020B0702040204020203" pitchFamily="34" charset="0"/>
                        </a:rPr>
                        <a:t>Windows Server 2019 </a:t>
                      </a:r>
                    </a:p>
                  </a:txBody>
                  <a:tcPr marL="274320" anchor="ctr">
                    <a:solidFill>
                      <a:srgbClr val="014685"/>
                    </a:solidFill>
                  </a:tcPr>
                </a:tc>
                <a:tc>
                  <a:txBody>
                    <a:bodyPr/>
                    <a:lstStyle/>
                    <a:p>
                      <a:pPr algn="l"/>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Increase</a:t>
                      </a:r>
                    </a:p>
                  </a:txBody>
                  <a:tcPr marL="274320" anchor="ctr">
                    <a:solidFill>
                      <a:schemeClr val="tx1">
                        <a:lumMod val="10000"/>
                        <a:lumOff val="90000"/>
                      </a:schemeClr>
                    </a:solidFill>
                  </a:tcPr>
                </a:tc>
                <a:extLst>
                  <a:ext uri="{0D108BD9-81ED-4DB2-BD59-A6C34878D82A}">
                    <a16:rowId xmlns:a16="http://schemas.microsoft.com/office/drawing/2014/main" val="2994851259"/>
                  </a:ext>
                </a:extLst>
              </a:tr>
              <a:tr h="774804">
                <a:tc>
                  <a:txBody>
                    <a:bodyPr/>
                    <a:lstStyle/>
                    <a:p>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Max </a:t>
                      </a:r>
                      <a:r>
                        <a:rPr lang="en-US" sz="1500" u="sng" dirty="0">
                          <a:solidFill>
                            <a:schemeClr val="tx1">
                              <a:lumMod val="90000"/>
                              <a:lumOff val="10000"/>
                            </a:schemeClr>
                          </a:solidFill>
                          <a:latin typeface="Segoe UI Semibold" panose="020B0702040204020203" pitchFamily="34" charset="0"/>
                          <a:cs typeface="Segoe UI Semibold" panose="020B0702040204020203" pitchFamily="34" charset="0"/>
                        </a:rPr>
                        <a:t>servers</a:t>
                      </a:r>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 per cluster</a:t>
                      </a:r>
                    </a:p>
                  </a:txBody>
                  <a:tcPr marL="274320" anchor="ctr">
                    <a:solidFill>
                      <a:schemeClr val="tx1">
                        <a:lumMod val="10000"/>
                        <a:lumOff val="90000"/>
                      </a:schemeClr>
                    </a:solidFill>
                  </a:tcPr>
                </a:tc>
                <a:tc>
                  <a:txBody>
                    <a:bodyPr/>
                    <a:lstStyle/>
                    <a:p>
                      <a:r>
                        <a:rPr lang="en-US" sz="1500" dirty="0">
                          <a:solidFill>
                            <a:schemeClr val="tx1">
                              <a:lumMod val="75000"/>
                              <a:lumOff val="25000"/>
                            </a:schemeClr>
                          </a:solidFill>
                          <a:latin typeface="Segoe UI Semibold" panose="020B0702040204020203" pitchFamily="34" charset="0"/>
                          <a:cs typeface="Segoe UI Semibold" panose="020B0702040204020203" pitchFamily="34" charset="0"/>
                        </a:rPr>
                        <a:t>16</a:t>
                      </a:r>
                    </a:p>
                  </a:txBody>
                  <a:tcPr marL="274320" anchor="ctr">
                    <a:solidFill>
                      <a:schemeClr val="tx1">
                        <a:lumMod val="25000"/>
                        <a:lumOff val="75000"/>
                      </a:schemeClr>
                    </a:solidFill>
                  </a:tcPr>
                </a:tc>
                <a:tc>
                  <a:txBody>
                    <a:bodyPr/>
                    <a:lstStyle/>
                    <a:p>
                      <a:r>
                        <a:rPr lang="en-US" sz="1500" dirty="0">
                          <a:solidFill>
                            <a:schemeClr val="bg1"/>
                          </a:solidFill>
                          <a:latin typeface="Segoe UI Semibold" panose="020B0702040204020203" pitchFamily="34" charset="0"/>
                          <a:cs typeface="Segoe UI Semibold" panose="020B0702040204020203" pitchFamily="34" charset="0"/>
                        </a:rPr>
                        <a:t>16</a:t>
                      </a:r>
                    </a:p>
                  </a:txBody>
                  <a:tcPr marL="274320" anchor="ctr">
                    <a:solidFill>
                      <a:srgbClr val="0081EC"/>
                    </a:solidFill>
                  </a:tcPr>
                </a:tc>
                <a:tc>
                  <a:txBody>
                    <a:bodyPr/>
                    <a:lstStyle/>
                    <a:p>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a:t>
                      </a:r>
                    </a:p>
                  </a:txBody>
                  <a:tcPr marL="274320" anchor="ctr">
                    <a:solidFill>
                      <a:schemeClr val="tx1">
                        <a:lumMod val="10000"/>
                        <a:lumOff val="90000"/>
                      </a:schemeClr>
                    </a:solidFill>
                  </a:tcPr>
                </a:tc>
                <a:extLst>
                  <a:ext uri="{0D108BD9-81ED-4DB2-BD59-A6C34878D82A}">
                    <a16:rowId xmlns:a16="http://schemas.microsoft.com/office/drawing/2014/main" val="1636211242"/>
                  </a:ext>
                </a:extLst>
              </a:tr>
              <a:tr h="774804">
                <a:tc>
                  <a:txBody>
                    <a:bodyPr/>
                    <a:lstStyle/>
                    <a:p>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Max </a:t>
                      </a:r>
                      <a:r>
                        <a:rPr lang="en-US" sz="1500" u="sng" dirty="0">
                          <a:solidFill>
                            <a:schemeClr val="tx1">
                              <a:lumMod val="90000"/>
                              <a:lumOff val="10000"/>
                            </a:schemeClr>
                          </a:solidFill>
                          <a:latin typeface="Segoe UI Semibold" panose="020B0702040204020203" pitchFamily="34" charset="0"/>
                          <a:cs typeface="Segoe UI Semibold" panose="020B0702040204020203" pitchFamily="34" charset="0"/>
                        </a:rPr>
                        <a:t>drives</a:t>
                      </a:r>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 per cluster</a:t>
                      </a:r>
                    </a:p>
                  </a:txBody>
                  <a:tcPr marL="274320" anchor="ctr">
                    <a:solidFill>
                      <a:schemeClr val="tx1">
                        <a:lumMod val="10000"/>
                        <a:lumOff val="90000"/>
                      </a:schemeClr>
                    </a:solidFill>
                  </a:tcPr>
                </a:tc>
                <a:tc>
                  <a:txBody>
                    <a:bodyPr/>
                    <a:lstStyle/>
                    <a:p>
                      <a:r>
                        <a:rPr lang="en-US" sz="1500" dirty="0">
                          <a:solidFill>
                            <a:schemeClr val="tx1">
                              <a:lumMod val="75000"/>
                              <a:lumOff val="25000"/>
                            </a:schemeClr>
                          </a:solidFill>
                          <a:latin typeface="Segoe UI Semibold" panose="020B0702040204020203" pitchFamily="34" charset="0"/>
                          <a:cs typeface="Segoe UI Semibold" panose="020B0702040204020203" pitchFamily="34" charset="0"/>
                        </a:rPr>
                        <a:t>416</a:t>
                      </a:r>
                    </a:p>
                  </a:txBody>
                  <a:tcPr marL="274320" anchor="ctr">
                    <a:solidFill>
                      <a:schemeClr val="tx1">
                        <a:lumMod val="25000"/>
                        <a:lumOff val="75000"/>
                      </a:schemeClr>
                    </a:solidFill>
                  </a:tcPr>
                </a:tc>
                <a:tc>
                  <a:txBody>
                    <a:bodyPr/>
                    <a:lstStyle/>
                    <a:p>
                      <a:r>
                        <a:rPr lang="en-US" sz="1500" dirty="0">
                          <a:solidFill>
                            <a:schemeClr val="bg1"/>
                          </a:solidFill>
                          <a:latin typeface="Segoe UI Semibold" panose="020B0702040204020203" pitchFamily="34" charset="0"/>
                          <a:cs typeface="Segoe UI Semibold" panose="020B0702040204020203" pitchFamily="34" charset="0"/>
                        </a:rPr>
                        <a:t>416</a:t>
                      </a:r>
                    </a:p>
                  </a:txBody>
                  <a:tcPr marL="274320" anchor="ctr">
                    <a:solidFill>
                      <a:srgbClr val="0081EC"/>
                    </a:solidFill>
                  </a:tcPr>
                </a:tc>
                <a:tc>
                  <a:txBody>
                    <a:bodyPr/>
                    <a:lstStyle/>
                    <a:p>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a:t>
                      </a:r>
                    </a:p>
                  </a:txBody>
                  <a:tcPr marL="274320" anchor="ctr">
                    <a:solidFill>
                      <a:schemeClr val="tx1">
                        <a:lumMod val="10000"/>
                        <a:lumOff val="90000"/>
                      </a:schemeClr>
                    </a:solidFill>
                  </a:tcPr>
                </a:tc>
                <a:extLst>
                  <a:ext uri="{0D108BD9-81ED-4DB2-BD59-A6C34878D82A}">
                    <a16:rowId xmlns:a16="http://schemas.microsoft.com/office/drawing/2014/main" val="1861411469"/>
                  </a:ext>
                </a:extLst>
              </a:tr>
              <a:tr h="774804">
                <a:tc>
                  <a:txBody>
                    <a:bodyPr/>
                    <a:lstStyle/>
                    <a:p>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Max raw capacity per </a:t>
                      </a:r>
                      <a:r>
                        <a:rPr lang="en-US" sz="1500" u="sng" dirty="0">
                          <a:solidFill>
                            <a:schemeClr val="tx1">
                              <a:lumMod val="90000"/>
                              <a:lumOff val="10000"/>
                            </a:schemeClr>
                          </a:solidFill>
                          <a:latin typeface="Segoe UI Semibold" panose="020B0702040204020203" pitchFamily="34" charset="0"/>
                          <a:cs typeface="Segoe UI Semibold" panose="020B0702040204020203" pitchFamily="34" charset="0"/>
                        </a:rPr>
                        <a:t>cluster</a:t>
                      </a:r>
                    </a:p>
                  </a:txBody>
                  <a:tcPr marL="274320" anchor="ctr">
                    <a:solidFill>
                      <a:schemeClr val="tx1">
                        <a:lumMod val="10000"/>
                        <a:lumOff val="90000"/>
                      </a:schemeClr>
                    </a:solidFill>
                  </a:tcPr>
                </a:tc>
                <a:tc>
                  <a:txBody>
                    <a:bodyPr/>
                    <a:lstStyle/>
                    <a:p>
                      <a:r>
                        <a:rPr lang="en-US" sz="1500" dirty="0">
                          <a:solidFill>
                            <a:schemeClr val="tx1">
                              <a:lumMod val="75000"/>
                              <a:lumOff val="25000"/>
                            </a:schemeClr>
                          </a:solidFill>
                          <a:latin typeface="Segoe UI Semibold" panose="020B0702040204020203" pitchFamily="34" charset="0"/>
                          <a:cs typeface="Segoe UI Semibold" panose="020B0702040204020203" pitchFamily="34" charset="0"/>
                        </a:rPr>
                        <a:t>1 PB</a:t>
                      </a:r>
                    </a:p>
                  </a:txBody>
                  <a:tcPr marL="274320" anchor="ctr">
                    <a:solidFill>
                      <a:schemeClr val="tx1">
                        <a:lumMod val="25000"/>
                        <a:lumOff val="75000"/>
                      </a:schemeClr>
                    </a:solidFill>
                  </a:tcPr>
                </a:tc>
                <a:tc>
                  <a:txBody>
                    <a:bodyPr/>
                    <a:lstStyle/>
                    <a:p>
                      <a:r>
                        <a:rPr lang="en-US" sz="1500" dirty="0">
                          <a:solidFill>
                            <a:schemeClr val="bg1"/>
                          </a:solidFill>
                          <a:latin typeface="Segoe UI Semibold" panose="020B0702040204020203" pitchFamily="34" charset="0"/>
                          <a:cs typeface="Segoe UI Semibold" panose="020B0702040204020203" pitchFamily="34" charset="0"/>
                        </a:rPr>
                        <a:t>4 PB</a:t>
                      </a:r>
                    </a:p>
                  </a:txBody>
                  <a:tcPr marL="274320" anchor="ctr">
                    <a:solidFill>
                      <a:srgbClr val="0081EC"/>
                    </a:solidFill>
                  </a:tcPr>
                </a:tc>
                <a:tc>
                  <a:txBody>
                    <a:bodyPr/>
                    <a:lstStyle/>
                    <a:p>
                      <a:r>
                        <a:rPr lang="en-US" sz="1500" b="1" dirty="0">
                          <a:solidFill>
                            <a:srgbClr val="00B050"/>
                          </a:solidFill>
                          <a:latin typeface="+mn-lt"/>
                          <a:cs typeface="Segoe UI Semibold" panose="020B0702040204020203" pitchFamily="34" charset="0"/>
                        </a:rPr>
                        <a:t>4x</a:t>
                      </a:r>
                    </a:p>
                  </a:txBody>
                  <a:tcPr marL="274320" anchor="ctr">
                    <a:solidFill>
                      <a:schemeClr val="tx1">
                        <a:lumMod val="10000"/>
                        <a:lumOff val="90000"/>
                      </a:schemeClr>
                    </a:solidFill>
                  </a:tcPr>
                </a:tc>
                <a:extLst>
                  <a:ext uri="{0D108BD9-81ED-4DB2-BD59-A6C34878D82A}">
                    <a16:rowId xmlns:a16="http://schemas.microsoft.com/office/drawing/2014/main" val="2672675112"/>
                  </a:ext>
                </a:extLst>
              </a:tr>
              <a:tr h="774804">
                <a:tc>
                  <a:txBody>
                    <a:bodyPr/>
                    <a:lstStyle/>
                    <a:p>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Max raw capacity per </a:t>
                      </a:r>
                      <a:r>
                        <a:rPr lang="en-US" sz="1500" u="sng" dirty="0">
                          <a:solidFill>
                            <a:schemeClr val="tx1">
                              <a:lumMod val="90000"/>
                              <a:lumOff val="10000"/>
                            </a:schemeClr>
                          </a:solidFill>
                          <a:latin typeface="Segoe UI Semibold" panose="020B0702040204020203" pitchFamily="34" charset="0"/>
                          <a:cs typeface="Segoe UI Semibold" panose="020B0702040204020203" pitchFamily="34" charset="0"/>
                        </a:rPr>
                        <a:t>server</a:t>
                      </a:r>
                    </a:p>
                  </a:txBody>
                  <a:tcPr marL="274320" anchor="ctr">
                    <a:solidFill>
                      <a:schemeClr val="tx1">
                        <a:lumMod val="10000"/>
                        <a:lumOff val="90000"/>
                      </a:schemeClr>
                    </a:solidFill>
                  </a:tcPr>
                </a:tc>
                <a:tc>
                  <a:txBody>
                    <a:bodyPr/>
                    <a:lstStyle/>
                    <a:p>
                      <a:r>
                        <a:rPr lang="en-US" sz="1500" dirty="0">
                          <a:solidFill>
                            <a:schemeClr val="tx1">
                              <a:lumMod val="75000"/>
                              <a:lumOff val="25000"/>
                            </a:schemeClr>
                          </a:solidFill>
                          <a:latin typeface="Segoe UI Semibold" panose="020B0702040204020203" pitchFamily="34" charset="0"/>
                          <a:cs typeface="Segoe UI Semibold" panose="020B0702040204020203" pitchFamily="34" charset="0"/>
                        </a:rPr>
                        <a:t>100 TB</a:t>
                      </a:r>
                    </a:p>
                  </a:txBody>
                  <a:tcPr marL="274320" anchor="ctr">
                    <a:solidFill>
                      <a:schemeClr val="tx1">
                        <a:lumMod val="25000"/>
                        <a:lumOff val="75000"/>
                      </a:schemeClr>
                    </a:solidFill>
                  </a:tcPr>
                </a:tc>
                <a:tc>
                  <a:txBody>
                    <a:bodyPr/>
                    <a:lstStyle/>
                    <a:p>
                      <a:r>
                        <a:rPr lang="en-US" sz="1500" dirty="0">
                          <a:solidFill>
                            <a:schemeClr val="bg1"/>
                          </a:solidFill>
                          <a:latin typeface="Segoe UI Semibold" panose="020B0702040204020203" pitchFamily="34" charset="0"/>
                          <a:cs typeface="Segoe UI Semibold" panose="020B0702040204020203" pitchFamily="34" charset="0"/>
                        </a:rPr>
                        <a:t>400 TB</a:t>
                      </a:r>
                    </a:p>
                  </a:txBody>
                  <a:tcPr marL="274320" anchor="ctr">
                    <a:solidFill>
                      <a:srgbClr val="0081EC"/>
                    </a:solidFill>
                  </a:tcPr>
                </a:tc>
                <a:tc>
                  <a:txBody>
                    <a:bodyPr/>
                    <a:lstStyle/>
                    <a:p>
                      <a:r>
                        <a:rPr lang="en-US" sz="1500" b="1" dirty="0">
                          <a:solidFill>
                            <a:srgbClr val="00B050"/>
                          </a:solidFill>
                          <a:latin typeface="+mn-lt"/>
                          <a:cs typeface="Segoe UI Semibold" panose="020B0702040204020203" pitchFamily="34" charset="0"/>
                        </a:rPr>
                        <a:t>4x</a:t>
                      </a:r>
                    </a:p>
                  </a:txBody>
                  <a:tcPr marL="274320" anchor="ctr">
                    <a:solidFill>
                      <a:schemeClr val="tx1">
                        <a:lumMod val="10000"/>
                        <a:lumOff val="90000"/>
                      </a:schemeClr>
                    </a:solidFill>
                  </a:tcPr>
                </a:tc>
                <a:extLst>
                  <a:ext uri="{0D108BD9-81ED-4DB2-BD59-A6C34878D82A}">
                    <a16:rowId xmlns:a16="http://schemas.microsoft.com/office/drawing/2014/main" val="3463390723"/>
                  </a:ext>
                </a:extLst>
              </a:tr>
              <a:tr h="774804">
                <a:tc>
                  <a:txBody>
                    <a:bodyPr/>
                    <a:lstStyle/>
                    <a:p>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Max </a:t>
                      </a:r>
                      <a:r>
                        <a:rPr lang="en-US" sz="1500" u="sng" dirty="0">
                          <a:solidFill>
                            <a:schemeClr val="tx1">
                              <a:lumMod val="90000"/>
                              <a:lumOff val="10000"/>
                            </a:schemeClr>
                          </a:solidFill>
                          <a:latin typeface="Segoe UI Semibold" panose="020B0702040204020203" pitchFamily="34" charset="0"/>
                          <a:cs typeface="Segoe UI Semibold" panose="020B0702040204020203" pitchFamily="34" charset="0"/>
                        </a:rPr>
                        <a:t>number</a:t>
                      </a:r>
                      <a:r>
                        <a:rPr lang="en-US" sz="1500" u="none" dirty="0">
                          <a:solidFill>
                            <a:schemeClr val="tx1">
                              <a:lumMod val="90000"/>
                              <a:lumOff val="10000"/>
                            </a:schemeClr>
                          </a:solidFill>
                          <a:latin typeface="Segoe UI Semibold" panose="020B0702040204020203" pitchFamily="34" charset="0"/>
                          <a:cs typeface="Segoe UI Semibold" panose="020B0702040204020203" pitchFamily="34" charset="0"/>
                        </a:rPr>
                        <a:t> of volumes</a:t>
                      </a:r>
                      <a:endParaRPr lang="en-US" sz="1500" dirty="0">
                        <a:solidFill>
                          <a:schemeClr val="tx1">
                            <a:lumMod val="90000"/>
                            <a:lumOff val="10000"/>
                          </a:schemeClr>
                        </a:solidFill>
                        <a:latin typeface="Segoe UI Semibold" panose="020B0702040204020203" pitchFamily="34" charset="0"/>
                        <a:cs typeface="Segoe UI Semibold" panose="020B0702040204020203" pitchFamily="34" charset="0"/>
                      </a:endParaRPr>
                    </a:p>
                  </a:txBody>
                  <a:tcPr marL="274320" anchor="ctr">
                    <a:solidFill>
                      <a:schemeClr val="tx1">
                        <a:lumMod val="10000"/>
                        <a:lumOff val="90000"/>
                      </a:schemeClr>
                    </a:solidFill>
                  </a:tcPr>
                </a:tc>
                <a:tc>
                  <a:txBody>
                    <a:bodyPr/>
                    <a:lstStyle/>
                    <a:p>
                      <a:r>
                        <a:rPr lang="en-US" sz="1500" dirty="0">
                          <a:solidFill>
                            <a:schemeClr val="tx1">
                              <a:lumMod val="75000"/>
                              <a:lumOff val="25000"/>
                            </a:schemeClr>
                          </a:solidFill>
                          <a:latin typeface="Segoe UI Semibold" panose="020B0702040204020203" pitchFamily="34" charset="0"/>
                          <a:cs typeface="Segoe UI Semibold" panose="020B0702040204020203" pitchFamily="34" charset="0"/>
                        </a:rPr>
                        <a:t>32</a:t>
                      </a:r>
                    </a:p>
                  </a:txBody>
                  <a:tcPr marL="274320" anchor="ctr">
                    <a:solidFill>
                      <a:schemeClr val="tx1">
                        <a:lumMod val="25000"/>
                        <a:lumOff val="75000"/>
                      </a:schemeClr>
                    </a:solidFill>
                  </a:tcPr>
                </a:tc>
                <a:tc>
                  <a:txBody>
                    <a:bodyPr/>
                    <a:lstStyle/>
                    <a:p>
                      <a:r>
                        <a:rPr lang="en-US" sz="1500" dirty="0">
                          <a:solidFill>
                            <a:schemeClr val="bg1"/>
                          </a:solidFill>
                          <a:latin typeface="Segoe UI Semibold" panose="020B0702040204020203" pitchFamily="34" charset="0"/>
                          <a:cs typeface="Segoe UI Semibold" panose="020B0702040204020203" pitchFamily="34" charset="0"/>
                        </a:rPr>
                        <a:t>64</a:t>
                      </a:r>
                    </a:p>
                  </a:txBody>
                  <a:tcPr marL="274320" anchor="ctr">
                    <a:solidFill>
                      <a:srgbClr val="0081EC"/>
                    </a:solidFill>
                  </a:tcPr>
                </a:tc>
                <a:tc>
                  <a:txBody>
                    <a:bodyPr/>
                    <a:lstStyle/>
                    <a:p>
                      <a:r>
                        <a:rPr lang="en-US" sz="1500" b="1" dirty="0">
                          <a:solidFill>
                            <a:srgbClr val="00B050"/>
                          </a:solidFill>
                          <a:latin typeface="+mn-lt"/>
                          <a:cs typeface="Segoe UI Semibold" panose="020B0702040204020203" pitchFamily="34" charset="0"/>
                        </a:rPr>
                        <a:t>2x</a:t>
                      </a:r>
                    </a:p>
                  </a:txBody>
                  <a:tcPr marL="274320" anchor="ctr">
                    <a:solidFill>
                      <a:schemeClr val="tx1">
                        <a:lumMod val="10000"/>
                        <a:lumOff val="90000"/>
                      </a:schemeClr>
                    </a:solidFill>
                  </a:tcPr>
                </a:tc>
                <a:extLst>
                  <a:ext uri="{0D108BD9-81ED-4DB2-BD59-A6C34878D82A}">
                    <a16:rowId xmlns:a16="http://schemas.microsoft.com/office/drawing/2014/main" val="3661772396"/>
                  </a:ext>
                </a:extLst>
              </a:tr>
              <a:tr h="774804">
                <a:tc>
                  <a:txBody>
                    <a:bodyPr/>
                    <a:lstStyle/>
                    <a:p>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Max </a:t>
                      </a:r>
                      <a:r>
                        <a:rPr lang="en-US" sz="1500" u="sng" dirty="0">
                          <a:solidFill>
                            <a:schemeClr val="tx1">
                              <a:lumMod val="90000"/>
                              <a:lumOff val="10000"/>
                            </a:schemeClr>
                          </a:solidFill>
                          <a:latin typeface="Segoe UI Semibold" panose="020B0702040204020203" pitchFamily="34" charset="0"/>
                          <a:cs typeface="Segoe UI Semibold" panose="020B0702040204020203" pitchFamily="34" charset="0"/>
                        </a:rPr>
                        <a:t>size</a:t>
                      </a:r>
                      <a:r>
                        <a:rPr lang="en-US" sz="1500" dirty="0">
                          <a:solidFill>
                            <a:schemeClr val="tx1">
                              <a:lumMod val="90000"/>
                              <a:lumOff val="10000"/>
                            </a:schemeClr>
                          </a:solidFill>
                          <a:latin typeface="Segoe UI Semibold" panose="020B0702040204020203" pitchFamily="34" charset="0"/>
                          <a:cs typeface="Segoe UI Semibold" panose="020B0702040204020203" pitchFamily="34" charset="0"/>
                        </a:rPr>
                        <a:t> per volume</a:t>
                      </a:r>
                    </a:p>
                  </a:txBody>
                  <a:tcPr marL="274320" anchor="ctr">
                    <a:solidFill>
                      <a:schemeClr val="tx1">
                        <a:lumMod val="10000"/>
                        <a:lumOff val="90000"/>
                      </a:schemeClr>
                    </a:solidFill>
                  </a:tcPr>
                </a:tc>
                <a:tc>
                  <a:txBody>
                    <a:bodyPr/>
                    <a:lstStyle/>
                    <a:p>
                      <a:r>
                        <a:rPr lang="en-US" sz="1500" dirty="0">
                          <a:solidFill>
                            <a:schemeClr val="tx1">
                              <a:lumMod val="75000"/>
                              <a:lumOff val="25000"/>
                            </a:schemeClr>
                          </a:solidFill>
                          <a:latin typeface="Segoe UI Semibold" panose="020B0702040204020203" pitchFamily="34" charset="0"/>
                          <a:cs typeface="Segoe UI Semibold" panose="020B0702040204020203" pitchFamily="34" charset="0"/>
                        </a:rPr>
                        <a:t>32 TB</a:t>
                      </a:r>
                    </a:p>
                  </a:txBody>
                  <a:tcPr marL="274320" anchor="ctr">
                    <a:solidFill>
                      <a:schemeClr val="tx1">
                        <a:lumMod val="25000"/>
                        <a:lumOff val="75000"/>
                      </a:schemeClr>
                    </a:solidFill>
                  </a:tcPr>
                </a:tc>
                <a:tc>
                  <a:txBody>
                    <a:bodyPr/>
                    <a:lstStyle/>
                    <a:p>
                      <a:r>
                        <a:rPr lang="en-US" sz="1500" dirty="0">
                          <a:solidFill>
                            <a:schemeClr val="bg1"/>
                          </a:solidFill>
                          <a:latin typeface="Segoe UI Semibold" panose="020B0702040204020203" pitchFamily="34" charset="0"/>
                          <a:cs typeface="Segoe UI Semibold" panose="020B0702040204020203" pitchFamily="34" charset="0"/>
                        </a:rPr>
                        <a:t>64 TB</a:t>
                      </a:r>
                    </a:p>
                  </a:txBody>
                  <a:tcPr marL="274320" anchor="ctr">
                    <a:solidFill>
                      <a:srgbClr val="0081EC"/>
                    </a:solidFill>
                  </a:tcPr>
                </a:tc>
                <a:tc>
                  <a:txBody>
                    <a:bodyPr/>
                    <a:lstStyle/>
                    <a:p>
                      <a:r>
                        <a:rPr lang="en-US" sz="1500" b="1" dirty="0">
                          <a:solidFill>
                            <a:srgbClr val="00B050"/>
                          </a:solidFill>
                          <a:latin typeface="+mn-lt"/>
                          <a:cs typeface="Segoe UI Semibold" panose="020B0702040204020203" pitchFamily="34" charset="0"/>
                        </a:rPr>
                        <a:t>2x</a:t>
                      </a:r>
                    </a:p>
                  </a:txBody>
                  <a:tcPr marL="274320" anchor="ctr">
                    <a:solidFill>
                      <a:schemeClr val="tx1">
                        <a:lumMod val="10000"/>
                        <a:lumOff val="90000"/>
                      </a:schemeClr>
                    </a:solidFill>
                  </a:tcPr>
                </a:tc>
                <a:extLst>
                  <a:ext uri="{0D108BD9-81ED-4DB2-BD59-A6C34878D82A}">
                    <a16:rowId xmlns:a16="http://schemas.microsoft.com/office/drawing/2014/main" val="1415221765"/>
                  </a:ext>
                </a:extLst>
              </a:tr>
            </a:tbl>
          </a:graphicData>
        </a:graphic>
      </p:graphicFrame>
      <p:sp>
        <p:nvSpPr>
          <p:cNvPr id="17" name="Title 16"/>
          <p:cNvSpPr>
            <a:spLocks noGrp="1"/>
          </p:cNvSpPr>
          <p:nvPr>
            <p:ph type="title"/>
          </p:nvPr>
        </p:nvSpPr>
        <p:spPr>
          <a:xfrm>
            <a:off x="588263" y="457200"/>
            <a:ext cx="11018520" cy="553998"/>
          </a:xfrm>
        </p:spPr>
        <p:txBody>
          <a:bodyPr/>
          <a:lstStyle/>
          <a:p>
            <a:r>
              <a:rPr lang="en-US" dirty="0">
                <a:solidFill>
                  <a:srgbClr val="FFC000"/>
                </a:solidFill>
              </a:rPr>
              <a:t>NEW! </a:t>
            </a:r>
            <a:r>
              <a:rPr lang="en-US" dirty="0"/>
              <a:t>Larger maximum scale</a:t>
            </a:r>
          </a:p>
        </p:txBody>
      </p:sp>
      <p:grpSp>
        <p:nvGrpSpPr>
          <p:cNvPr id="11" name="Group 10">
            <a:extLst>
              <a:ext uri="{FF2B5EF4-FFF2-40B4-BE49-F238E27FC236}">
                <a16:creationId xmlns:a16="http://schemas.microsoft.com/office/drawing/2014/main" id="{A89FCAD7-0A3F-459D-A8C0-910902646481}"/>
              </a:ext>
            </a:extLst>
          </p:cNvPr>
          <p:cNvGrpSpPr/>
          <p:nvPr/>
        </p:nvGrpSpPr>
        <p:grpSpPr>
          <a:xfrm>
            <a:off x="9428227" y="322719"/>
            <a:ext cx="2463428" cy="822960"/>
            <a:chOff x="9428227" y="322719"/>
            <a:chExt cx="2463428" cy="822960"/>
          </a:xfrm>
        </p:grpSpPr>
        <p:grpSp>
          <p:nvGrpSpPr>
            <p:cNvPr id="12" name="Group 11">
              <a:extLst>
                <a:ext uri="{FF2B5EF4-FFF2-40B4-BE49-F238E27FC236}">
                  <a16:creationId xmlns:a16="http://schemas.microsoft.com/office/drawing/2014/main" id="{2003BE95-A546-48F9-AEEC-FD41F0C5E87D}"/>
                </a:ext>
              </a:extLst>
            </p:cNvPr>
            <p:cNvGrpSpPr/>
            <p:nvPr/>
          </p:nvGrpSpPr>
          <p:grpSpPr>
            <a:xfrm>
              <a:off x="10520055" y="322719"/>
              <a:ext cx="1371600" cy="822960"/>
              <a:chOff x="8478996" y="703457"/>
              <a:chExt cx="1371600" cy="822960"/>
            </a:xfrm>
          </p:grpSpPr>
          <p:sp>
            <p:nvSpPr>
              <p:cNvPr id="14" name="Rectangle 13">
                <a:extLst>
                  <a:ext uri="{FF2B5EF4-FFF2-40B4-BE49-F238E27FC236}">
                    <a16:creationId xmlns:a16="http://schemas.microsoft.com/office/drawing/2014/main" id="{F3151A59-136E-4D3B-8E19-C6B193EE5F87}"/>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a:outerShdw dist="381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Group 14">
                <a:extLst>
                  <a:ext uri="{FF2B5EF4-FFF2-40B4-BE49-F238E27FC236}">
                    <a16:creationId xmlns:a16="http://schemas.microsoft.com/office/drawing/2014/main" id="{09CDA92A-BAD3-4530-BF93-10312FD54B03}"/>
                  </a:ext>
                </a:extLst>
              </p:cNvPr>
              <p:cNvGrpSpPr/>
              <p:nvPr/>
            </p:nvGrpSpPr>
            <p:grpSpPr>
              <a:xfrm>
                <a:off x="8709543" y="865638"/>
                <a:ext cx="910506" cy="498598"/>
                <a:chOff x="8709543" y="861906"/>
                <a:chExt cx="910506" cy="498598"/>
              </a:xfrm>
            </p:grpSpPr>
            <p:pic>
              <p:nvPicPr>
                <p:cNvPr id="16" name="Picture 15">
                  <a:extLst>
                    <a:ext uri="{FF2B5EF4-FFF2-40B4-BE49-F238E27FC236}">
                      <a16:creationId xmlns:a16="http://schemas.microsoft.com/office/drawing/2014/main" id="{ACEC27FF-A101-491D-A7A6-8FE2F3C7334B}"/>
                    </a:ext>
                  </a:extLst>
                </p:cNvPr>
                <p:cNvPicPr>
                  <a:picLocks noChangeAspect="1"/>
                </p:cNvPicPr>
                <p:nvPr/>
              </p:nvPicPr>
              <p:blipFill>
                <a:blip r:embed="rId3"/>
                <a:stretch>
                  <a:fillRect/>
                </a:stretch>
              </p:blipFill>
              <p:spPr>
                <a:xfrm>
                  <a:off x="8709543" y="1069455"/>
                  <a:ext cx="274320" cy="274320"/>
                </a:xfrm>
                <a:prstGeom prst="rect">
                  <a:avLst/>
                </a:prstGeom>
              </p:spPr>
            </p:pic>
            <p:sp>
              <p:nvSpPr>
                <p:cNvPr id="18" name="TextBox 17">
                  <a:extLst>
                    <a:ext uri="{FF2B5EF4-FFF2-40B4-BE49-F238E27FC236}">
                      <a16:creationId xmlns:a16="http://schemas.microsoft.com/office/drawing/2014/main" id="{2DFA873A-BC13-40C7-9A28-2B193C878AB9}"/>
                    </a:ext>
                  </a:extLst>
                </p:cNvPr>
                <p:cNvSpPr txBox="1"/>
                <p:nvPr/>
              </p:nvSpPr>
              <p:spPr>
                <a:xfrm>
                  <a:off x="8709543" y="861906"/>
                  <a:ext cx="91050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BCEB"/>
                      </a:solidFill>
                      <a:effectLst/>
                      <a:uLnTx/>
                      <a:uFillTx/>
                      <a:latin typeface="Segoe UI"/>
                      <a:ea typeface="+mn-ea"/>
                      <a:cs typeface="+mn-cs"/>
                    </a:rPr>
                    <a:t>Windows Server</a:t>
                  </a:r>
                </a:p>
              </p:txBody>
            </p:sp>
            <p:sp>
              <p:nvSpPr>
                <p:cNvPr id="19" name="TextBox 18">
                  <a:extLst>
                    <a:ext uri="{FF2B5EF4-FFF2-40B4-BE49-F238E27FC236}">
                      <a16:creationId xmlns:a16="http://schemas.microsoft.com/office/drawing/2014/main" id="{F9DE5F9C-C293-4827-BFD4-0424CFD98886}"/>
                    </a:ext>
                  </a:extLst>
                </p:cNvPr>
                <p:cNvSpPr txBox="1"/>
                <p:nvPr/>
              </p:nvSpPr>
              <p:spPr>
                <a:xfrm>
                  <a:off x="9089455" y="1052727"/>
                  <a:ext cx="530594"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Semibold"/>
                      <a:ea typeface="+mn-ea"/>
                      <a:cs typeface="+mn-cs"/>
                    </a:rPr>
                    <a:t>2019</a:t>
                  </a:r>
                </a:p>
              </p:txBody>
            </p:sp>
          </p:grpSp>
        </p:grpSp>
        <p:sp>
          <p:nvSpPr>
            <p:cNvPr id="13" name="TextBox 12">
              <a:extLst>
                <a:ext uri="{FF2B5EF4-FFF2-40B4-BE49-F238E27FC236}">
                  <a16:creationId xmlns:a16="http://schemas.microsoft.com/office/drawing/2014/main" id="{84766BEF-E559-4F31-BC6D-EC4A2FFBAF07}"/>
                </a:ext>
              </a:extLst>
            </p:cNvPr>
            <p:cNvSpPr txBox="1"/>
            <p:nvPr/>
          </p:nvSpPr>
          <p:spPr>
            <a:xfrm>
              <a:off x="9428227" y="657255"/>
              <a:ext cx="84638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A1A1A">
                      <a:lumMod val="50000"/>
                      <a:lumOff val="50000"/>
                    </a:srgbClr>
                  </a:solidFill>
                  <a:effectLst/>
                  <a:uLnTx/>
                  <a:uFillTx/>
                  <a:latin typeface="Segoe UI"/>
                  <a:ea typeface="+mn-ea"/>
                  <a:cs typeface="+mn-cs"/>
                </a:rPr>
                <a:t>Applies only to</a:t>
              </a:r>
            </a:p>
          </p:txBody>
        </p:sp>
      </p:grpSp>
      <p:sp>
        <p:nvSpPr>
          <p:cNvPr id="20" name="Arrow: Right 19">
            <a:extLst>
              <a:ext uri="{FF2B5EF4-FFF2-40B4-BE49-F238E27FC236}">
                <a16:creationId xmlns:a16="http://schemas.microsoft.com/office/drawing/2014/main" id="{0403E8D0-5D5B-4028-9C9B-5A2EF44E6894}"/>
              </a:ext>
            </a:extLst>
          </p:cNvPr>
          <p:cNvSpPr/>
          <p:nvPr/>
        </p:nvSpPr>
        <p:spPr>
          <a:xfrm rot="16200000" flipV="1">
            <a:off x="9714963" y="4031884"/>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5" name="Arrow: Right 24">
            <a:extLst>
              <a:ext uri="{FF2B5EF4-FFF2-40B4-BE49-F238E27FC236}">
                <a16:creationId xmlns:a16="http://schemas.microsoft.com/office/drawing/2014/main" id="{836C722C-E645-4D4E-A3FA-3F6BC7B69334}"/>
              </a:ext>
            </a:extLst>
          </p:cNvPr>
          <p:cNvSpPr/>
          <p:nvPr/>
        </p:nvSpPr>
        <p:spPr>
          <a:xfrm rot="16200000" flipV="1">
            <a:off x="9714963" y="4808116"/>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Arrow: Right 26">
            <a:extLst>
              <a:ext uri="{FF2B5EF4-FFF2-40B4-BE49-F238E27FC236}">
                <a16:creationId xmlns:a16="http://schemas.microsoft.com/office/drawing/2014/main" id="{0918839D-AE4C-44F5-BBDA-1D0BBCA8EBB1}"/>
              </a:ext>
            </a:extLst>
          </p:cNvPr>
          <p:cNvSpPr/>
          <p:nvPr/>
        </p:nvSpPr>
        <p:spPr>
          <a:xfrm rot="16200000" flipV="1">
            <a:off x="9714963" y="5583990"/>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9" name="Arrow: Right 28">
            <a:extLst>
              <a:ext uri="{FF2B5EF4-FFF2-40B4-BE49-F238E27FC236}">
                <a16:creationId xmlns:a16="http://schemas.microsoft.com/office/drawing/2014/main" id="{2BAC47AB-E78B-4696-91DA-D6338C21D21E}"/>
              </a:ext>
            </a:extLst>
          </p:cNvPr>
          <p:cNvSpPr/>
          <p:nvPr/>
        </p:nvSpPr>
        <p:spPr>
          <a:xfrm rot="16200000" flipV="1">
            <a:off x="9714963" y="6359864"/>
            <a:ext cx="301752" cy="228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26093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Types of drives</a:t>
            </a:r>
          </a:p>
        </p:txBody>
      </p:sp>
      <p:pic>
        <p:nvPicPr>
          <p:cNvPr id="7" name="Picture 6">
            <a:extLst>
              <a:ext uri="{FF2B5EF4-FFF2-40B4-BE49-F238E27FC236}">
                <a16:creationId xmlns:a16="http://schemas.microsoft.com/office/drawing/2014/main" id="{7FBDC069-9B0C-4F56-991A-A0F14876B3F0}"/>
              </a:ext>
            </a:extLst>
          </p:cNvPr>
          <p:cNvPicPr>
            <a:picLocks noChangeAspect="1"/>
          </p:cNvPicPr>
          <p:nvPr/>
        </p:nvPicPr>
        <p:blipFill>
          <a:blip r:embed="rId3"/>
          <a:stretch>
            <a:fillRect/>
          </a:stretch>
        </p:blipFill>
        <p:spPr>
          <a:xfrm>
            <a:off x="2706617" y="1798778"/>
            <a:ext cx="1828800" cy="2438400"/>
          </a:xfrm>
          <a:prstGeom prst="rect">
            <a:avLst/>
          </a:prstGeom>
          <a:scene3d>
            <a:camera prst="perspectiveLeft">
              <a:rot lat="0" lon="1200000" rev="0"/>
            </a:camera>
            <a:lightRig rig="balanced" dir="t"/>
          </a:scene3d>
          <a:sp3d extrusionH="254000" prstMaterial="plastic">
            <a:extrusionClr>
              <a:srgbClr val="E4B769"/>
            </a:extrusionClr>
          </a:sp3d>
        </p:spPr>
      </p:pic>
      <p:pic>
        <p:nvPicPr>
          <p:cNvPr id="8" name="Picture 7">
            <a:extLst>
              <a:ext uri="{FF2B5EF4-FFF2-40B4-BE49-F238E27FC236}">
                <a16:creationId xmlns:a16="http://schemas.microsoft.com/office/drawing/2014/main" id="{67366973-7AFA-4C28-AF73-00DE2C73073C}"/>
              </a:ext>
            </a:extLst>
          </p:cNvPr>
          <p:cNvPicPr>
            <a:picLocks noChangeAspect="1"/>
          </p:cNvPicPr>
          <p:nvPr/>
        </p:nvPicPr>
        <p:blipFill>
          <a:blip r:embed="rId4"/>
          <a:stretch>
            <a:fillRect/>
          </a:stretch>
        </p:blipFill>
        <p:spPr>
          <a:xfrm>
            <a:off x="5234155" y="1798778"/>
            <a:ext cx="1828800" cy="2438400"/>
          </a:xfrm>
          <a:prstGeom prst="rect">
            <a:avLst/>
          </a:prstGeom>
          <a:scene3d>
            <a:camera prst="perspectiveLeft">
              <a:rot lat="0" lon="1200000" rev="0"/>
            </a:camera>
            <a:lightRig rig="balanced" dir="t"/>
          </a:scene3d>
          <a:sp3d extrusionH="254000" prstMaterial="plastic">
            <a:extrusionClr>
              <a:srgbClr val="C6C6CA"/>
            </a:extrusionClr>
          </a:sp3d>
        </p:spPr>
      </p:pic>
      <p:pic>
        <p:nvPicPr>
          <p:cNvPr id="9" name="Picture 8">
            <a:extLst>
              <a:ext uri="{FF2B5EF4-FFF2-40B4-BE49-F238E27FC236}">
                <a16:creationId xmlns:a16="http://schemas.microsoft.com/office/drawing/2014/main" id="{FBBED863-36D3-4AE3-A42D-063DF489ADC8}"/>
              </a:ext>
            </a:extLst>
          </p:cNvPr>
          <p:cNvPicPr>
            <a:picLocks noChangeAspect="1"/>
          </p:cNvPicPr>
          <p:nvPr/>
        </p:nvPicPr>
        <p:blipFill>
          <a:blip r:embed="rId5"/>
          <a:stretch>
            <a:fillRect/>
          </a:stretch>
        </p:blipFill>
        <p:spPr>
          <a:xfrm>
            <a:off x="7761693" y="1798778"/>
            <a:ext cx="1828800" cy="2438400"/>
          </a:xfrm>
          <a:prstGeom prst="rect">
            <a:avLst/>
          </a:prstGeom>
          <a:scene3d>
            <a:camera prst="perspectiveLeft">
              <a:rot lat="0" lon="1200000" rev="0"/>
            </a:camera>
            <a:lightRig rig="balanced" dir="t"/>
          </a:scene3d>
          <a:sp3d extrusionH="254000" prstMaterial="plastic">
            <a:extrusionClr>
              <a:srgbClr val="252525"/>
            </a:extrusionClr>
          </a:sp3d>
        </p:spPr>
      </p:pic>
      <p:sp>
        <p:nvSpPr>
          <p:cNvPr id="10" name="TextBox 9">
            <a:extLst>
              <a:ext uri="{FF2B5EF4-FFF2-40B4-BE49-F238E27FC236}">
                <a16:creationId xmlns:a16="http://schemas.microsoft.com/office/drawing/2014/main" id="{FD4104A1-A857-4BCF-B0F5-4D551963BCBF}"/>
              </a:ext>
            </a:extLst>
          </p:cNvPr>
          <p:cNvSpPr txBox="1"/>
          <p:nvPr/>
        </p:nvSpPr>
        <p:spPr>
          <a:xfrm>
            <a:off x="2444116" y="4669107"/>
            <a:ext cx="2353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N</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on-</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V</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olatile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M</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emory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E</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xpress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Connected via PCIe, includes M.2, U.2, Add-In-Card, and Intel Optane (3D X-Point)</a:t>
            </a:r>
          </a:p>
        </p:txBody>
      </p:sp>
      <p:sp>
        <p:nvSpPr>
          <p:cNvPr id="11" name="TextBox 10">
            <a:extLst>
              <a:ext uri="{FF2B5EF4-FFF2-40B4-BE49-F238E27FC236}">
                <a16:creationId xmlns:a16="http://schemas.microsoft.com/office/drawing/2014/main" id="{F571D95B-1705-47B4-81D6-D9376A922084}"/>
              </a:ext>
            </a:extLst>
          </p:cNvPr>
          <p:cNvSpPr txBox="1"/>
          <p:nvPr/>
        </p:nvSpPr>
        <p:spPr>
          <a:xfrm>
            <a:off x="5060403" y="4669107"/>
            <a:ext cx="2176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S</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olid-</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S</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tate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Any SSD connected via SATA or SAS, must have power-loss protection (PLP)</a:t>
            </a:r>
          </a:p>
        </p:txBody>
      </p:sp>
      <p:sp>
        <p:nvSpPr>
          <p:cNvPr id="12" name="TextBox 11">
            <a:extLst>
              <a:ext uri="{FF2B5EF4-FFF2-40B4-BE49-F238E27FC236}">
                <a16:creationId xmlns:a16="http://schemas.microsoft.com/office/drawing/2014/main" id="{C7B6D903-B913-4958-BD9C-7848985AD0E6}"/>
              </a:ext>
            </a:extLst>
          </p:cNvPr>
          <p:cNvSpPr txBox="1"/>
          <p:nvPr/>
        </p:nvSpPr>
        <p:spPr>
          <a:xfrm>
            <a:off x="7604300" y="4669107"/>
            <a:ext cx="2143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ard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isk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Any HDD connected via SATA or SAS, can be any RPM</a:t>
            </a:r>
          </a:p>
        </p:txBody>
      </p:sp>
      <p:sp>
        <p:nvSpPr>
          <p:cNvPr id="13" name="TextBox 12">
            <a:extLst>
              <a:ext uri="{FF2B5EF4-FFF2-40B4-BE49-F238E27FC236}">
                <a16:creationId xmlns:a16="http://schemas.microsoft.com/office/drawing/2014/main" id="{2CC352F2-E272-4322-81E2-F115D65CA514}"/>
              </a:ext>
            </a:extLst>
          </p:cNvPr>
          <p:cNvSpPr txBox="1"/>
          <p:nvPr/>
        </p:nvSpPr>
        <p:spPr>
          <a:xfrm>
            <a:off x="-1990401" y="4669107"/>
            <a:ext cx="19741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P</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ersistent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M</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emory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NVDIMM-N,</a:t>
            </a:r>
            <a:b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Intel Optane DIMMs</a:t>
            </a:r>
          </a:p>
        </p:txBody>
      </p:sp>
      <p:grpSp>
        <p:nvGrpSpPr>
          <p:cNvPr id="14" name="Group 13">
            <a:extLst>
              <a:ext uri="{FF2B5EF4-FFF2-40B4-BE49-F238E27FC236}">
                <a16:creationId xmlns:a16="http://schemas.microsoft.com/office/drawing/2014/main" id="{64B36899-EC06-40E8-ACD9-052D8CBD8783}"/>
              </a:ext>
            </a:extLst>
          </p:cNvPr>
          <p:cNvGrpSpPr/>
          <p:nvPr/>
        </p:nvGrpSpPr>
        <p:grpSpPr>
          <a:xfrm>
            <a:off x="-1990401" y="1795730"/>
            <a:ext cx="1828800" cy="2441448"/>
            <a:chOff x="3352800" y="-228600"/>
            <a:chExt cx="5486401" cy="7315201"/>
          </a:xfrm>
          <a:scene3d>
            <a:camera prst="perspectiveLeft"/>
            <a:lightRig rig="balanced" dir="t"/>
          </a:scene3d>
        </p:grpSpPr>
        <p:sp>
          <p:nvSpPr>
            <p:cNvPr id="15" name="Freeform: Shape 14">
              <a:extLst>
                <a:ext uri="{FF2B5EF4-FFF2-40B4-BE49-F238E27FC236}">
                  <a16:creationId xmlns:a16="http://schemas.microsoft.com/office/drawing/2014/main" id="{9AB87714-F2E8-44F2-BED5-4808468A04D9}"/>
                </a:ext>
              </a:extLst>
            </p:cNvPr>
            <p:cNvSpPr/>
            <p:nvPr/>
          </p:nvSpPr>
          <p:spPr>
            <a:xfrm rot="16200000">
              <a:off x="2438400" y="685801"/>
              <a:ext cx="7315200" cy="5486400"/>
            </a:xfrm>
            <a:custGeom>
              <a:avLst/>
              <a:gdLst>
                <a:gd name="connsiteX0" fmla="*/ 7315200 w 7315200"/>
                <a:gd name="connsiteY0" fmla="*/ 0 h 5486400"/>
                <a:gd name="connsiteX1" fmla="*/ 7315200 w 7315200"/>
                <a:gd name="connsiteY1" fmla="*/ 5486400 h 5486400"/>
                <a:gd name="connsiteX2" fmla="*/ 0 w 7315200"/>
                <a:gd name="connsiteY2" fmla="*/ 5486400 h 5486400"/>
                <a:gd name="connsiteX3" fmla="*/ 0 w 7315200"/>
                <a:gd name="connsiteY3" fmla="*/ 1881356 h 5486400"/>
                <a:gd name="connsiteX4" fmla="*/ 685800 w 7315200"/>
                <a:gd name="connsiteY4" fmla="*/ 1881356 h 5486400"/>
                <a:gd name="connsiteX5" fmla="*/ 914400 w 7315200"/>
                <a:gd name="connsiteY5" fmla="*/ 1652756 h 5486400"/>
                <a:gd name="connsiteX6" fmla="*/ 685800 w 7315200"/>
                <a:gd name="connsiteY6" fmla="*/ 1424156 h 5486400"/>
                <a:gd name="connsiteX7" fmla="*/ 0 w 7315200"/>
                <a:gd name="connsiteY7" fmla="*/ 1424156 h 5486400"/>
                <a:gd name="connsiteX8" fmla="*/ 0 w 731520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5486400">
                  <a:moveTo>
                    <a:pt x="7315200" y="0"/>
                  </a:moveTo>
                  <a:lnTo>
                    <a:pt x="7315200" y="5486400"/>
                  </a:lnTo>
                  <a:lnTo>
                    <a:pt x="0" y="5486400"/>
                  </a:lnTo>
                  <a:lnTo>
                    <a:pt x="0" y="1881356"/>
                  </a:lnTo>
                  <a:lnTo>
                    <a:pt x="685800" y="1881356"/>
                  </a:lnTo>
                  <a:cubicBezTo>
                    <a:pt x="812052" y="1881356"/>
                    <a:pt x="914400" y="1779008"/>
                    <a:pt x="914400" y="1652756"/>
                  </a:cubicBezTo>
                  <a:cubicBezTo>
                    <a:pt x="914400" y="1526504"/>
                    <a:pt x="812052" y="1424156"/>
                    <a:pt x="685800" y="1424156"/>
                  </a:cubicBezTo>
                  <a:lnTo>
                    <a:pt x="0" y="1424156"/>
                  </a:lnTo>
                  <a:lnTo>
                    <a:pt x="0" y="0"/>
                  </a:lnTo>
                  <a:close/>
                </a:path>
              </a:pathLst>
            </a:custGeom>
            <a:pattFill prst="lgGrid">
              <a:fgClr>
                <a:srgbClr val="E54C65"/>
              </a:fgClr>
              <a:bgClr>
                <a:srgbClr val="DE1F3E"/>
              </a:bgClr>
            </a:patt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FCA8A45-715E-47CC-B4DA-019782F03A09}"/>
                </a:ext>
              </a:extLst>
            </p:cNvPr>
            <p:cNvGrpSpPr/>
            <p:nvPr/>
          </p:nvGrpSpPr>
          <p:grpSpPr>
            <a:xfrm>
              <a:off x="3352803" y="-228600"/>
              <a:ext cx="5486398" cy="7315201"/>
              <a:chOff x="3352803" y="-228600"/>
              <a:chExt cx="5486398" cy="7315201"/>
            </a:xfrm>
          </p:grpSpPr>
          <p:sp>
            <p:nvSpPr>
              <p:cNvPr id="18" name="Rectangle 17">
                <a:extLst>
                  <a:ext uri="{FF2B5EF4-FFF2-40B4-BE49-F238E27FC236}">
                    <a16:creationId xmlns:a16="http://schemas.microsoft.com/office/drawing/2014/main" id="{E2781ABC-C1B6-46CE-A905-0155B9DF0907}"/>
                  </a:ext>
                </a:extLst>
              </p:cNvPr>
              <p:cNvSpPr/>
              <p:nvPr/>
            </p:nvSpPr>
            <p:spPr>
              <a:xfrm>
                <a:off x="3708138" y="1722120"/>
                <a:ext cx="4775724" cy="3413760"/>
              </a:xfrm>
              <a:prstGeom prst="rect">
                <a:avLst/>
              </a:prstGeom>
              <a:noFill/>
              <a:ln w="76200">
                <a:noFill/>
              </a:ln>
              <a:sp3d extrusionH="254000" prstMaterial="plastic">
                <a:extrusionClr>
                  <a:srgbClr val="DE1F3E"/>
                </a:extrusionClr>
              </a:sp3d>
            </p:spPr>
            <p:style>
              <a:lnRef idx="2">
                <a:schemeClr val="accent4">
                  <a:shade val="50000"/>
                </a:schemeClr>
              </a:lnRef>
              <a:fillRef idx="1">
                <a:schemeClr val="accent4"/>
              </a:fillRef>
              <a:effectRef idx="0">
                <a:schemeClr val="accent4"/>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PMEM</a:t>
                </a:r>
              </a:p>
            </p:txBody>
          </p:sp>
          <p:sp>
            <p:nvSpPr>
              <p:cNvPr id="19" name="Right Triangle 18">
                <a:extLst>
                  <a:ext uri="{FF2B5EF4-FFF2-40B4-BE49-F238E27FC236}">
                    <a16:creationId xmlns:a16="http://schemas.microsoft.com/office/drawing/2014/main" id="{1272FD91-14EF-4EF0-8CC7-2FD51E7D7254}"/>
                  </a:ext>
                </a:extLst>
              </p:cNvPr>
              <p:cNvSpPr/>
              <p:nvPr/>
            </p:nvSpPr>
            <p:spPr>
              <a:xfrm rot="10800000">
                <a:off x="3352803" y="-228600"/>
                <a:ext cx="5486398" cy="7315200"/>
              </a:xfrm>
              <a:prstGeom prst="rtTriangle">
                <a:avLst/>
              </a:prstGeom>
              <a:gradFill>
                <a:gsLst>
                  <a:gs pos="481">
                    <a:schemeClr val="bg1">
                      <a:alpha val="20000"/>
                    </a:schemeClr>
                  </a:gs>
                  <a:gs pos="100000">
                    <a:schemeClr val="bg1">
                      <a:alpha val="0"/>
                    </a:schemeClr>
                  </a:gs>
                </a:gsLst>
                <a:lin ang="16200000" scaled="0"/>
              </a:gra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EBE07B4D-9ACD-4F72-B510-27BB63878664}"/>
                  </a:ext>
                </a:extLst>
              </p:cNvPr>
              <p:cNvGrpSpPr/>
              <p:nvPr/>
            </p:nvGrpSpPr>
            <p:grpSpPr>
              <a:xfrm>
                <a:off x="3676428" y="6400800"/>
                <a:ext cx="2657993" cy="685801"/>
                <a:chOff x="3986156" y="5943598"/>
                <a:chExt cx="2657993" cy="685801"/>
              </a:xfrm>
            </p:grpSpPr>
            <p:sp>
              <p:nvSpPr>
                <p:cNvPr id="34" name="Rectangle 33">
                  <a:extLst>
                    <a:ext uri="{FF2B5EF4-FFF2-40B4-BE49-F238E27FC236}">
                      <a16:creationId xmlns:a16="http://schemas.microsoft.com/office/drawing/2014/main" id="{BB4FF57B-E285-488C-B231-3135BE8391AA}"/>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0497C14-F59C-435D-94F9-1ED9423DB253}"/>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50191B-CF07-4BC9-B4A4-2351B6F87363}"/>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0417201-1D17-4E5F-B57C-5DEBB5F107D4}"/>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776DC7-3DB8-4EA5-B21C-EDAE9D1440B0}"/>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56E484-CAF9-43E2-AC9D-C19DB52BFBEC}"/>
                    </a:ext>
                  </a:extLst>
                </p:cNvPr>
                <p:cNvSpPr/>
                <p:nvPr/>
              </p:nvSpPr>
              <p:spPr>
                <a:xfrm>
                  <a:off x="558541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D907899-F657-4BF2-883C-CA99A63C8382}"/>
                    </a:ext>
                  </a:extLst>
                </p:cNvPr>
                <p:cNvSpPr/>
                <p:nvPr/>
              </p:nvSpPr>
              <p:spPr>
                <a:xfrm>
                  <a:off x="580443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30CA7E6-2968-46F5-A311-69FDF7E66EC0}"/>
                    </a:ext>
                  </a:extLst>
                </p:cNvPr>
                <p:cNvSpPr/>
                <p:nvPr/>
              </p:nvSpPr>
              <p:spPr>
                <a:xfrm>
                  <a:off x="6023344"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D3FD9FB-BB73-4819-95C3-E828151D6E6B}"/>
                    </a:ext>
                  </a:extLst>
                </p:cNvPr>
                <p:cNvSpPr/>
                <p:nvPr/>
              </p:nvSpPr>
              <p:spPr>
                <a:xfrm>
                  <a:off x="6242363"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6769C9A-E621-4432-92EE-9903A359AEE1}"/>
                    </a:ext>
                  </a:extLst>
                </p:cNvPr>
                <p:cNvSpPr/>
                <p:nvPr/>
              </p:nvSpPr>
              <p:spPr>
                <a:xfrm>
                  <a:off x="646126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7217C02-EA1F-4946-B3F1-458721886D16}"/>
                  </a:ext>
                </a:extLst>
              </p:cNvPr>
              <p:cNvGrpSpPr/>
              <p:nvPr/>
            </p:nvGrpSpPr>
            <p:grpSpPr>
              <a:xfrm>
                <a:off x="6361945" y="6400800"/>
                <a:ext cx="2153373" cy="685801"/>
                <a:chOff x="3767137" y="5943598"/>
                <a:chExt cx="2153373" cy="685801"/>
              </a:xfrm>
            </p:grpSpPr>
            <p:sp>
              <p:nvSpPr>
                <p:cNvPr id="24" name="Rectangle 23">
                  <a:extLst>
                    <a:ext uri="{FF2B5EF4-FFF2-40B4-BE49-F238E27FC236}">
                      <a16:creationId xmlns:a16="http://schemas.microsoft.com/office/drawing/2014/main" id="{8A42195F-469D-4E06-BB12-393C2972430C}"/>
                    </a:ext>
                  </a:extLst>
                </p:cNvPr>
                <p:cNvSpPr/>
                <p:nvPr/>
              </p:nvSpPr>
              <p:spPr>
                <a:xfrm>
                  <a:off x="3767137"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5ED08C5-71D7-4D2E-968B-AE2DD98EC878}"/>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71280F0-25DB-489E-BC9E-0C5E16FD8180}"/>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EAF98F4-C8F8-4648-BF53-D7E6E769C211}"/>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E0B588-DC15-4B8A-AD45-E212D445E1D2}"/>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6CB9F76-2DA3-48DE-88D4-D5971D1BAB72}"/>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4657C1-75C7-474A-AE86-EBFA44EA1284}"/>
                    </a:ext>
                  </a:extLst>
                </p:cNvPr>
                <p:cNvSpPr/>
                <p:nvPr/>
              </p:nvSpPr>
              <p:spPr>
                <a:xfrm>
                  <a:off x="5080799"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F2542C1-9E7A-406E-87A1-4B7C7205E839}"/>
                    </a:ext>
                  </a:extLst>
                </p:cNvPr>
                <p:cNvSpPr/>
                <p:nvPr/>
              </p:nvSpPr>
              <p:spPr>
                <a:xfrm>
                  <a:off x="5299705"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AFFAA-87B0-4475-BABF-E752FF29899F}"/>
                    </a:ext>
                  </a:extLst>
                </p:cNvPr>
                <p:cNvSpPr/>
                <p:nvPr/>
              </p:nvSpPr>
              <p:spPr>
                <a:xfrm>
                  <a:off x="5518611"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9F9DA8B-72A4-4E57-86F9-28AD220E35E0}"/>
                    </a:ext>
                  </a:extLst>
                </p:cNvPr>
                <p:cNvSpPr/>
                <p:nvPr/>
              </p:nvSpPr>
              <p:spPr>
                <a:xfrm>
                  <a:off x="5737630"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6333A955-D850-4385-9F4D-7949D4701ED1}"/>
                  </a:ext>
                </a:extLst>
              </p:cNvPr>
              <p:cNvSpPr/>
              <p:nvPr/>
            </p:nvSpPr>
            <p:spPr>
              <a:xfrm rot="10800000">
                <a:off x="3676428" y="6739128"/>
                <a:ext cx="105861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14AD88-9878-4938-A7F9-A9B8F9002D9F}"/>
                  </a:ext>
                </a:extLst>
              </p:cNvPr>
              <p:cNvSpPr/>
              <p:nvPr/>
            </p:nvSpPr>
            <p:spPr>
              <a:xfrm rot="10800000">
                <a:off x="5275691" y="6739128"/>
                <a:ext cx="323962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957722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Types of drives</a:t>
            </a:r>
          </a:p>
        </p:txBody>
      </p:sp>
      <p:pic>
        <p:nvPicPr>
          <p:cNvPr id="7" name="Picture 6">
            <a:extLst>
              <a:ext uri="{FF2B5EF4-FFF2-40B4-BE49-F238E27FC236}">
                <a16:creationId xmlns:a16="http://schemas.microsoft.com/office/drawing/2014/main" id="{7FBDC069-9B0C-4F56-991A-A0F14876B3F0}"/>
              </a:ext>
            </a:extLst>
          </p:cNvPr>
          <p:cNvPicPr>
            <a:picLocks noChangeAspect="1"/>
          </p:cNvPicPr>
          <p:nvPr/>
        </p:nvPicPr>
        <p:blipFill>
          <a:blip r:embed="rId3"/>
          <a:stretch>
            <a:fillRect/>
          </a:stretch>
        </p:blipFill>
        <p:spPr>
          <a:xfrm>
            <a:off x="3868667" y="1798778"/>
            <a:ext cx="1828800" cy="2438400"/>
          </a:xfrm>
          <a:prstGeom prst="rect">
            <a:avLst/>
          </a:prstGeom>
          <a:scene3d>
            <a:camera prst="perspectiveLeft">
              <a:rot lat="0" lon="1200000" rev="0"/>
            </a:camera>
            <a:lightRig rig="balanced" dir="t"/>
          </a:scene3d>
          <a:sp3d extrusionH="254000" prstMaterial="plastic">
            <a:extrusionClr>
              <a:srgbClr val="E4B769"/>
            </a:extrusionClr>
          </a:sp3d>
        </p:spPr>
      </p:pic>
      <p:pic>
        <p:nvPicPr>
          <p:cNvPr id="8" name="Picture 7">
            <a:extLst>
              <a:ext uri="{FF2B5EF4-FFF2-40B4-BE49-F238E27FC236}">
                <a16:creationId xmlns:a16="http://schemas.microsoft.com/office/drawing/2014/main" id="{67366973-7AFA-4C28-AF73-00DE2C73073C}"/>
              </a:ext>
            </a:extLst>
          </p:cNvPr>
          <p:cNvPicPr>
            <a:picLocks noChangeAspect="1"/>
          </p:cNvPicPr>
          <p:nvPr/>
        </p:nvPicPr>
        <p:blipFill>
          <a:blip r:embed="rId4"/>
          <a:stretch>
            <a:fillRect/>
          </a:stretch>
        </p:blipFill>
        <p:spPr>
          <a:xfrm>
            <a:off x="6396205" y="1798778"/>
            <a:ext cx="1828800" cy="2438400"/>
          </a:xfrm>
          <a:prstGeom prst="rect">
            <a:avLst/>
          </a:prstGeom>
          <a:scene3d>
            <a:camera prst="perspectiveLeft">
              <a:rot lat="0" lon="1200000" rev="0"/>
            </a:camera>
            <a:lightRig rig="balanced" dir="t"/>
          </a:scene3d>
          <a:sp3d extrusionH="254000" prstMaterial="plastic">
            <a:extrusionClr>
              <a:srgbClr val="C6C6CA"/>
            </a:extrusionClr>
          </a:sp3d>
        </p:spPr>
      </p:pic>
      <p:pic>
        <p:nvPicPr>
          <p:cNvPr id="9" name="Picture 8">
            <a:extLst>
              <a:ext uri="{FF2B5EF4-FFF2-40B4-BE49-F238E27FC236}">
                <a16:creationId xmlns:a16="http://schemas.microsoft.com/office/drawing/2014/main" id="{FBBED863-36D3-4AE3-A42D-063DF489ADC8}"/>
              </a:ext>
            </a:extLst>
          </p:cNvPr>
          <p:cNvPicPr>
            <a:picLocks noChangeAspect="1"/>
          </p:cNvPicPr>
          <p:nvPr/>
        </p:nvPicPr>
        <p:blipFill>
          <a:blip r:embed="rId5"/>
          <a:stretch>
            <a:fillRect/>
          </a:stretch>
        </p:blipFill>
        <p:spPr>
          <a:xfrm>
            <a:off x="8923743" y="1798778"/>
            <a:ext cx="1828800" cy="2438400"/>
          </a:xfrm>
          <a:prstGeom prst="rect">
            <a:avLst/>
          </a:prstGeom>
          <a:scene3d>
            <a:camera prst="perspectiveLeft">
              <a:rot lat="0" lon="1200000" rev="0"/>
            </a:camera>
            <a:lightRig rig="balanced" dir="t"/>
          </a:scene3d>
          <a:sp3d extrusionH="254000" prstMaterial="plastic">
            <a:extrusionClr>
              <a:srgbClr val="252525"/>
            </a:extrusionClr>
          </a:sp3d>
        </p:spPr>
      </p:pic>
      <p:sp>
        <p:nvSpPr>
          <p:cNvPr id="10" name="TextBox 9">
            <a:extLst>
              <a:ext uri="{FF2B5EF4-FFF2-40B4-BE49-F238E27FC236}">
                <a16:creationId xmlns:a16="http://schemas.microsoft.com/office/drawing/2014/main" id="{FD4104A1-A857-4BCF-B0F5-4D551963BCBF}"/>
              </a:ext>
            </a:extLst>
          </p:cNvPr>
          <p:cNvSpPr txBox="1"/>
          <p:nvPr/>
        </p:nvSpPr>
        <p:spPr>
          <a:xfrm>
            <a:off x="3606166" y="4669107"/>
            <a:ext cx="2353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N</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on-</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V</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olatile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M</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emory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E</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xpress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Connected via PCIe, includes M.2, U.2, Add-In-Card, and Intel Optane (3D X-Point)</a:t>
            </a:r>
          </a:p>
        </p:txBody>
      </p:sp>
      <p:sp>
        <p:nvSpPr>
          <p:cNvPr id="11" name="TextBox 10">
            <a:extLst>
              <a:ext uri="{FF2B5EF4-FFF2-40B4-BE49-F238E27FC236}">
                <a16:creationId xmlns:a16="http://schemas.microsoft.com/office/drawing/2014/main" id="{F571D95B-1705-47B4-81D6-D9376A922084}"/>
              </a:ext>
            </a:extLst>
          </p:cNvPr>
          <p:cNvSpPr txBox="1"/>
          <p:nvPr/>
        </p:nvSpPr>
        <p:spPr>
          <a:xfrm>
            <a:off x="6222453" y="4669107"/>
            <a:ext cx="2176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S</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olid-</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S</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tate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Any SSD connected via SATA or SAS, must have power-loss protection (PLP)</a:t>
            </a:r>
          </a:p>
        </p:txBody>
      </p:sp>
      <p:sp>
        <p:nvSpPr>
          <p:cNvPr id="12" name="TextBox 11">
            <a:extLst>
              <a:ext uri="{FF2B5EF4-FFF2-40B4-BE49-F238E27FC236}">
                <a16:creationId xmlns:a16="http://schemas.microsoft.com/office/drawing/2014/main" id="{C7B6D903-B913-4958-BD9C-7848985AD0E6}"/>
              </a:ext>
            </a:extLst>
          </p:cNvPr>
          <p:cNvSpPr txBox="1"/>
          <p:nvPr/>
        </p:nvSpPr>
        <p:spPr>
          <a:xfrm>
            <a:off x="8766350" y="4669107"/>
            <a:ext cx="21435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ard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isk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D</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Any HDD connected via SATA or SAS, can be any RPM</a:t>
            </a:r>
          </a:p>
        </p:txBody>
      </p:sp>
      <p:sp>
        <p:nvSpPr>
          <p:cNvPr id="13" name="TextBox 12">
            <a:extLst>
              <a:ext uri="{FF2B5EF4-FFF2-40B4-BE49-F238E27FC236}">
                <a16:creationId xmlns:a16="http://schemas.microsoft.com/office/drawing/2014/main" id="{2CC352F2-E272-4322-81E2-F115D65CA514}"/>
              </a:ext>
            </a:extLst>
          </p:cNvPr>
          <p:cNvSpPr txBox="1"/>
          <p:nvPr/>
        </p:nvSpPr>
        <p:spPr>
          <a:xfrm>
            <a:off x="1350494" y="4669107"/>
            <a:ext cx="19741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P</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ersistent </a:t>
            </a:r>
            <a:r>
              <a:rPr kumimoji="0" lang="en-US" sz="1200" b="0" i="0" u="sng"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M</a:t>
            </a: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emory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NVDIMM-N,</a:t>
            </a:r>
            <a:b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12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Intel Optane DIMMs</a:t>
            </a:r>
          </a:p>
        </p:txBody>
      </p:sp>
      <p:grpSp>
        <p:nvGrpSpPr>
          <p:cNvPr id="14" name="Group 13">
            <a:extLst>
              <a:ext uri="{FF2B5EF4-FFF2-40B4-BE49-F238E27FC236}">
                <a16:creationId xmlns:a16="http://schemas.microsoft.com/office/drawing/2014/main" id="{64B36899-EC06-40E8-ACD9-052D8CBD8783}"/>
              </a:ext>
            </a:extLst>
          </p:cNvPr>
          <p:cNvGrpSpPr/>
          <p:nvPr/>
        </p:nvGrpSpPr>
        <p:grpSpPr>
          <a:xfrm>
            <a:off x="1350494" y="1795730"/>
            <a:ext cx="1828800" cy="2441448"/>
            <a:chOff x="3352800" y="-228600"/>
            <a:chExt cx="5486401" cy="7315201"/>
          </a:xfrm>
          <a:scene3d>
            <a:camera prst="perspectiveLeft"/>
            <a:lightRig rig="balanced" dir="t"/>
          </a:scene3d>
        </p:grpSpPr>
        <p:sp>
          <p:nvSpPr>
            <p:cNvPr id="15" name="Freeform: Shape 14">
              <a:extLst>
                <a:ext uri="{FF2B5EF4-FFF2-40B4-BE49-F238E27FC236}">
                  <a16:creationId xmlns:a16="http://schemas.microsoft.com/office/drawing/2014/main" id="{9AB87714-F2E8-44F2-BED5-4808468A04D9}"/>
                </a:ext>
              </a:extLst>
            </p:cNvPr>
            <p:cNvSpPr/>
            <p:nvPr/>
          </p:nvSpPr>
          <p:spPr>
            <a:xfrm rot="16200000">
              <a:off x="2438400" y="685801"/>
              <a:ext cx="7315200" cy="5486400"/>
            </a:xfrm>
            <a:custGeom>
              <a:avLst/>
              <a:gdLst>
                <a:gd name="connsiteX0" fmla="*/ 7315200 w 7315200"/>
                <a:gd name="connsiteY0" fmla="*/ 0 h 5486400"/>
                <a:gd name="connsiteX1" fmla="*/ 7315200 w 7315200"/>
                <a:gd name="connsiteY1" fmla="*/ 5486400 h 5486400"/>
                <a:gd name="connsiteX2" fmla="*/ 0 w 7315200"/>
                <a:gd name="connsiteY2" fmla="*/ 5486400 h 5486400"/>
                <a:gd name="connsiteX3" fmla="*/ 0 w 7315200"/>
                <a:gd name="connsiteY3" fmla="*/ 1881356 h 5486400"/>
                <a:gd name="connsiteX4" fmla="*/ 685800 w 7315200"/>
                <a:gd name="connsiteY4" fmla="*/ 1881356 h 5486400"/>
                <a:gd name="connsiteX5" fmla="*/ 914400 w 7315200"/>
                <a:gd name="connsiteY5" fmla="*/ 1652756 h 5486400"/>
                <a:gd name="connsiteX6" fmla="*/ 685800 w 7315200"/>
                <a:gd name="connsiteY6" fmla="*/ 1424156 h 5486400"/>
                <a:gd name="connsiteX7" fmla="*/ 0 w 7315200"/>
                <a:gd name="connsiteY7" fmla="*/ 1424156 h 5486400"/>
                <a:gd name="connsiteX8" fmla="*/ 0 w 731520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5486400">
                  <a:moveTo>
                    <a:pt x="7315200" y="0"/>
                  </a:moveTo>
                  <a:lnTo>
                    <a:pt x="7315200" y="5486400"/>
                  </a:lnTo>
                  <a:lnTo>
                    <a:pt x="0" y="5486400"/>
                  </a:lnTo>
                  <a:lnTo>
                    <a:pt x="0" y="1881356"/>
                  </a:lnTo>
                  <a:lnTo>
                    <a:pt x="685800" y="1881356"/>
                  </a:lnTo>
                  <a:cubicBezTo>
                    <a:pt x="812052" y="1881356"/>
                    <a:pt x="914400" y="1779008"/>
                    <a:pt x="914400" y="1652756"/>
                  </a:cubicBezTo>
                  <a:cubicBezTo>
                    <a:pt x="914400" y="1526504"/>
                    <a:pt x="812052" y="1424156"/>
                    <a:pt x="685800" y="1424156"/>
                  </a:cubicBezTo>
                  <a:lnTo>
                    <a:pt x="0" y="1424156"/>
                  </a:lnTo>
                  <a:lnTo>
                    <a:pt x="0" y="0"/>
                  </a:lnTo>
                  <a:close/>
                </a:path>
              </a:pathLst>
            </a:custGeom>
            <a:pattFill prst="lgGrid">
              <a:fgClr>
                <a:srgbClr val="E54C65"/>
              </a:fgClr>
              <a:bgClr>
                <a:srgbClr val="DE1F3E"/>
              </a:bgClr>
            </a:patt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FCA8A45-715E-47CC-B4DA-019782F03A09}"/>
                </a:ext>
              </a:extLst>
            </p:cNvPr>
            <p:cNvGrpSpPr/>
            <p:nvPr/>
          </p:nvGrpSpPr>
          <p:grpSpPr>
            <a:xfrm>
              <a:off x="3352803" y="-228600"/>
              <a:ext cx="5486398" cy="7315201"/>
              <a:chOff x="3352803" y="-228600"/>
              <a:chExt cx="5486398" cy="7315201"/>
            </a:xfrm>
          </p:grpSpPr>
          <p:sp>
            <p:nvSpPr>
              <p:cNvPr id="18" name="Rectangle 17">
                <a:extLst>
                  <a:ext uri="{FF2B5EF4-FFF2-40B4-BE49-F238E27FC236}">
                    <a16:creationId xmlns:a16="http://schemas.microsoft.com/office/drawing/2014/main" id="{E2781ABC-C1B6-46CE-A905-0155B9DF0907}"/>
                  </a:ext>
                </a:extLst>
              </p:cNvPr>
              <p:cNvSpPr/>
              <p:nvPr/>
            </p:nvSpPr>
            <p:spPr>
              <a:xfrm>
                <a:off x="3708138" y="1722120"/>
                <a:ext cx="4775724" cy="3413760"/>
              </a:xfrm>
              <a:prstGeom prst="rect">
                <a:avLst/>
              </a:prstGeom>
              <a:noFill/>
              <a:ln w="76200">
                <a:noFill/>
              </a:ln>
              <a:sp3d extrusionH="254000" prstMaterial="plastic">
                <a:extrusionClr>
                  <a:srgbClr val="DE1F3E"/>
                </a:extrusionClr>
              </a:sp3d>
            </p:spPr>
            <p:style>
              <a:lnRef idx="2">
                <a:schemeClr val="accent4">
                  <a:shade val="50000"/>
                </a:schemeClr>
              </a:lnRef>
              <a:fillRef idx="1">
                <a:schemeClr val="accent4"/>
              </a:fillRef>
              <a:effectRef idx="0">
                <a:schemeClr val="accent4"/>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PMEM</a:t>
                </a:r>
              </a:p>
            </p:txBody>
          </p:sp>
          <p:sp>
            <p:nvSpPr>
              <p:cNvPr id="19" name="Right Triangle 18">
                <a:extLst>
                  <a:ext uri="{FF2B5EF4-FFF2-40B4-BE49-F238E27FC236}">
                    <a16:creationId xmlns:a16="http://schemas.microsoft.com/office/drawing/2014/main" id="{1272FD91-14EF-4EF0-8CC7-2FD51E7D7254}"/>
                  </a:ext>
                </a:extLst>
              </p:cNvPr>
              <p:cNvSpPr/>
              <p:nvPr/>
            </p:nvSpPr>
            <p:spPr>
              <a:xfrm rot="10800000">
                <a:off x="3352803" y="-228600"/>
                <a:ext cx="5486398" cy="7315200"/>
              </a:xfrm>
              <a:prstGeom prst="rtTriangle">
                <a:avLst/>
              </a:prstGeom>
              <a:gradFill>
                <a:gsLst>
                  <a:gs pos="481">
                    <a:schemeClr val="bg1">
                      <a:alpha val="20000"/>
                    </a:schemeClr>
                  </a:gs>
                  <a:gs pos="100000">
                    <a:schemeClr val="bg1">
                      <a:alpha val="0"/>
                    </a:schemeClr>
                  </a:gs>
                </a:gsLst>
                <a:lin ang="16200000" scaled="0"/>
              </a:gra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EBE07B4D-9ACD-4F72-B510-27BB63878664}"/>
                  </a:ext>
                </a:extLst>
              </p:cNvPr>
              <p:cNvGrpSpPr/>
              <p:nvPr/>
            </p:nvGrpSpPr>
            <p:grpSpPr>
              <a:xfrm>
                <a:off x="3676428" y="6400800"/>
                <a:ext cx="2657993" cy="685801"/>
                <a:chOff x="3986156" y="5943598"/>
                <a:chExt cx="2657993" cy="685801"/>
              </a:xfrm>
            </p:grpSpPr>
            <p:sp>
              <p:nvSpPr>
                <p:cNvPr id="34" name="Rectangle 33">
                  <a:extLst>
                    <a:ext uri="{FF2B5EF4-FFF2-40B4-BE49-F238E27FC236}">
                      <a16:creationId xmlns:a16="http://schemas.microsoft.com/office/drawing/2014/main" id="{BB4FF57B-E285-488C-B231-3135BE8391AA}"/>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0497C14-F59C-435D-94F9-1ED9423DB253}"/>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50191B-CF07-4BC9-B4A4-2351B6F87363}"/>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0417201-1D17-4E5F-B57C-5DEBB5F107D4}"/>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776DC7-3DB8-4EA5-B21C-EDAE9D1440B0}"/>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56E484-CAF9-43E2-AC9D-C19DB52BFBEC}"/>
                    </a:ext>
                  </a:extLst>
                </p:cNvPr>
                <p:cNvSpPr/>
                <p:nvPr/>
              </p:nvSpPr>
              <p:spPr>
                <a:xfrm>
                  <a:off x="558541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D907899-F657-4BF2-883C-CA99A63C8382}"/>
                    </a:ext>
                  </a:extLst>
                </p:cNvPr>
                <p:cNvSpPr/>
                <p:nvPr/>
              </p:nvSpPr>
              <p:spPr>
                <a:xfrm>
                  <a:off x="580443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30CA7E6-2968-46F5-A311-69FDF7E66EC0}"/>
                    </a:ext>
                  </a:extLst>
                </p:cNvPr>
                <p:cNvSpPr/>
                <p:nvPr/>
              </p:nvSpPr>
              <p:spPr>
                <a:xfrm>
                  <a:off x="6023344"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D3FD9FB-BB73-4819-95C3-E828151D6E6B}"/>
                    </a:ext>
                  </a:extLst>
                </p:cNvPr>
                <p:cNvSpPr/>
                <p:nvPr/>
              </p:nvSpPr>
              <p:spPr>
                <a:xfrm>
                  <a:off x="6242363"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6769C9A-E621-4432-92EE-9903A359AEE1}"/>
                    </a:ext>
                  </a:extLst>
                </p:cNvPr>
                <p:cNvSpPr/>
                <p:nvPr/>
              </p:nvSpPr>
              <p:spPr>
                <a:xfrm>
                  <a:off x="646126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7217C02-EA1F-4946-B3F1-458721886D16}"/>
                  </a:ext>
                </a:extLst>
              </p:cNvPr>
              <p:cNvGrpSpPr/>
              <p:nvPr/>
            </p:nvGrpSpPr>
            <p:grpSpPr>
              <a:xfrm>
                <a:off x="6361945" y="6400800"/>
                <a:ext cx="2153373" cy="685801"/>
                <a:chOff x="3767137" y="5943598"/>
                <a:chExt cx="2153373" cy="685801"/>
              </a:xfrm>
            </p:grpSpPr>
            <p:sp>
              <p:nvSpPr>
                <p:cNvPr id="24" name="Rectangle 23">
                  <a:extLst>
                    <a:ext uri="{FF2B5EF4-FFF2-40B4-BE49-F238E27FC236}">
                      <a16:creationId xmlns:a16="http://schemas.microsoft.com/office/drawing/2014/main" id="{8A42195F-469D-4E06-BB12-393C2972430C}"/>
                    </a:ext>
                  </a:extLst>
                </p:cNvPr>
                <p:cNvSpPr/>
                <p:nvPr/>
              </p:nvSpPr>
              <p:spPr>
                <a:xfrm>
                  <a:off x="3767137"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5ED08C5-71D7-4D2E-968B-AE2DD98EC878}"/>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71280F0-25DB-489E-BC9E-0C5E16FD8180}"/>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EAF98F4-C8F8-4648-BF53-D7E6E769C211}"/>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E0B588-DC15-4B8A-AD45-E212D445E1D2}"/>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6CB9F76-2DA3-48DE-88D4-D5971D1BAB72}"/>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4657C1-75C7-474A-AE86-EBFA44EA1284}"/>
                    </a:ext>
                  </a:extLst>
                </p:cNvPr>
                <p:cNvSpPr/>
                <p:nvPr/>
              </p:nvSpPr>
              <p:spPr>
                <a:xfrm>
                  <a:off x="5080799"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F2542C1-9E7A-406E-87A1-4B7C7205E839}"/>
                    </a:ext>
                  </a:extLst>
                </p:cNvPr>
                <p:cNvSpPr/>
                <p:nvPr/>
              </p:nvSpPr>
              <p:spPr>
                <a:xfrm>
                  <a:off x="5299705"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AFFAA-87B0-4475-BABF-E752FF29899F}"/>
                    </a:ext>
                  </a:extLst>
                </p:cNvPr>
                <p:cNvSpPr/>
                <p:nvPr/>
              </p:nvSpPr>
              <p:spPr>
                <a:xfrm>
                  <a:off x="5518611"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9F9DA8B-72A4-4E57-86F9-28AD220E35E0}"/>
                    </a:ext>
                  </a:extLst>
                </p:cNvPr>
                <p:cNvSpPr/>
                <p:nvPr/>
              </p:nvSpPr>
              <p:spPr>
                <a:xfrm>
                  <a:off x="5737630"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6333A955-D850-4385-9F4D-7949D4701ED1}"/>
                  </a:ext>
                </a:extLst>
              </p:cNvPr>
              <p:cNvSpPr/>
              <p:nvPr/>
            </p:nvSpPr>
            <p:spPr>
              <a:xfrm rot="10800000">
                <a:off x="3676428" y="6739128"/>
                <a:ext cx="105861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14AD88-9878-4938-A7F9-A9B8F9002D9F}"/>
                  </a:ext>
                </a:extLst>
              </p:cNvPr>
              <p:cNvSpPr/>
              <p:nvPr/>
            </p:nvSpPr>
            <p:spPr>
              <a:xfrm rot="10800000">
                <a:off x="5275691" y="6739128"/>
                <a:ext cx="323962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4" name="Group 43">
            <a:extLst>
              <a:ext uri="{FF2B5EF4-FFF2-40B4-BE49-F238E27FC236}">
                <a16:creationId xmlns:a16="http://schemas.microsoft.com/office/drawing/2014/main" id="{1CF50261-4FFD-4574-B90E-313361066995}"/>
              </a:ext>
            </a:extLst>
          </p:cNvPr>
          <p:cNvGrpSpPr/>
          <p:nvPr/>
        </p:nvGrpSpPr>
        <p:grpSpPr>
          <a:xfrm>
            <a:off x="3048" y="6870757"/>
            <a:ext cx="12188952" cy="1645920"/>
            <a:chOff x="3048" y="5212080"/>
            <a:chExt cx="12188952" cy="1645920"/>
          </a:xfrm>
        </p:grpSpPr>
        <p:sp>
          <p:nvSpPr>
            <p:cNvPr id="45" name="Rectangle 44">
              <a:extLst>
                <a:ext uri="{FF2B5EF4-FFF2-40B4-BE49-F238E27FC236}">
                  <a16:creationId xmlns:a16="http://schemas.microsoft.com/office/drawing/2014/main" id="{69B296EC-2108-44C4-BAA1-6A4F63276DBE}"/>
                </a:ext>
              </a:extLst>
            </p:cNvPr>
            <p:cNvSpPr/>
            <p:nvPr/>
          </p:nvSpPr>
          <p:spPr>
            <a:xfrm flipV="1">
              <a:off x="3048" y="5212080"/>
              <a:ext cx="12188952" cy="16459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C59E6694-A491-4240-8FB9-CEB912D0824D}"/>
                </a:ext>
              </a:extLst>
            </p:cNvPr>
            <p:cNvGrpSpPr/>
            <p:nvPr/>
          </p:nvGrpSpPr>
          <p:grpSpPr>
            <a:xfrm>
              <a:off x="9023767" y="5605857"/>
              <a:ext cx="1568058" cy="858366"/>
              <a:chOff x="9103278" y="5639634"/>
              <a:chExt cx="1568058" cy="858366"/>
            </a:xfrm>
          </p:grpSpPr>
          <p:sp>
            <p:nvSpPr>
              <p:cNvPr id="56" name="TextBox 55">
                <a:extLst>
                  <a:ext uri="{FF2B5EF4-FFF2-40B4-BE49-F238E27FC236}">
                    <a16:creationId xmlns:a16="http://schemas.microsoft.com/office/drawing/2014/main" id="{361EA601-1712-40E8-8B0B-D617764DB0D4}"/>
                  </a:ext>
                </a:extLst>
              </p:cNvPr>
              <p:cNvSpPr txBox="1"/>
              <p:nvPr/>
            </p:nvSpPr>
            <p:spPr>
              <a:xfrm>
                <a:off x="9103278" y="5639634"/>
                <a:ext cx="156805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10 ms</a:t>
                </a:r>
              </a:p>
            </p:txBody>
          </p:sp>
          <p:sp>
            <p:nvSpPr>
              <p:cNvPr id="57" name="TextBox 56">
                <a:extLst>
                  <a:ext uri="{FF2B5EF4-FFF2-40B4-BE49-F238E27FC236}">
                    <a16:creationId xmlns:a16="http://schemas.microsoft.com/office/drawing/2014/main" id="{51364EF9-7204-410B-82D0-A1605FDC35F6}"/>
                  </a:ext>
                </a:extLst>
              </p:cNvPr>
              <p:cNvSpPr txBox="1"/>
              <p:nvPr/>
            </p:nvSpPr>
            <p:spPr>
              <a:xfrm>
                <a:off x="9214687" y="6174835"/>
                <a:ext cx="134524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10,000,000 ns</a:t>
                </a:r>
              </a:p>
            </p:txBody>
          </p:sp>
        </p:grpSp>
        <p:grpSp>
          <p:nvGrpSpPr>
            <p:cNvPr id="47" name="Group 46">
              <a:extLst>
                <a:ext uri="{FF2B5EF4-FFF2-40B4-BE49-F238E27FC236}">
                  <a16:creationId xmlns:a16="http://schemas.microsoft.com/office/drawing/2014/main" id="{62ACA26C-0215-4D06-8E31-86F57626D9CE}"/>
                </a:ext>
              </a:extLst>
            </p:cNvPr>
            <p:cNvGrpSpPr/>
            <p:nvPr/>
          </p:nvGrpSpPr>
          <p:grpSpPr>
            <a:xfrm>
              <a:off x="1599060" y="5605857"/>
              <a:ext cx="1252266" cy="858366"/>
              <a:chOff x="1483220" y="5639634"/>
              <a:chExt cx="1252266" cy="858366"/>
            </a:xfrm>
          </p:grpSpPr>
          <p:sp>
            <p:nvSpPr>
              <p:cNvPr id="54" name="TextBox 53">
                <a:extLst>
                  <a:ext uri="{FF2B5EF4-FFF2-40B4-BE49-F238E27FC236}">
                    <a16:creationId xmlns:a16="http://schemas.microsoft.com/office/drawing/2014/main" id="{770EBAA0-8E67-47EB-8473-59A87B2C824B}"/>
                  </a:ext>
                </a:extLst>
              </p:cNvPr>
              <p:cNvSpPr txBox="1"/>
              <p:nvPr/>
            </p:nvSpPr>
            <p:spPr>
              <a:xfrm>
                <a:off x="1483220" y="5639634"/>
                <a:ext cx="1252266"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5 µs</a:t>
                </a:r>
              </a:p>
            </p:txBody>
          </p:sp>
          <p:sp>
            <p:nvSpPr>
              <p:cNvPr id="55" name="TextBox 54">
                <a:extLst>
                  <a:ext uri="{FF2B5EF4-FFF2-40B4-BE49-F238E27FC236}">
                    <a16:creationId xmlns:a16="http://schemas.microsoft.com/office/drawing/2014/main" id="{F7C88320-C3A2-4A1C-B614-4D5E3DCDEDA9}"/>
                  </a:ext>
                </a:extLst>
              </p:cNvPr>
              <p:cNvSpPr txBox="1"/>
              <p:nvPr/>
            </p:nvSpPr>
            <p:spPr>
              <a:xfrm>
                <a:off x="1665963" y="6174835"/>
                <a:ext cx="88678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5,000 ns</a:t>
                </a:r>
              </a:p>
            </p:txBody>
          </p:sp>
        </p:grpSp>
        <p:grpSp>
          <p:nvGrpSpPr>
            <p:cNvPr id="48" name="Group 47">
              <a:extLst>
                <a:ext uri="{FF2B5EF4-FFF2-40B4-BE49-F238E27FC236}">
                  <a16:creationId xmlns:a16="http://schemas.microsoft.com/office/drawing/2014/main" id="{D5F5DCAE-93E0-471F-87D3-F4207849B047}"/>
                </a:ext>
              </a:extLst>
            </p:cNvPr>
            <p:cNvGrpSpPr/>
            <p:nvPr/>
          </p:nvGrpSpPr>
          <p:grpSpPr>
            <a:xfrm>
              <a:off x="3926469" y="5605857"/>
              <a:ext cx="1651414" cy="858366"/>
              <a:chOff x="3944803" y="5639634"/>
              <a:chExt cx="1651414" cy="858366"/>
            </a:xfrm>
          </p:grpSpPr>
          <p:sp>
            <p:nvSpPr>
              <p:cNvPr id="52" name="TextBox 51">
                <a:extLst>
                  <a:ext uri="{FF2B5EF4-FFF2-40B4-BE49-F238E27FC236}">
                    <a16:creationId xmlns:a16="http://schemas.microsoft.com/office/drawing/2014/main" id="{DD019F0A-7341-475A-B1D5-6C4185FBBD81}"/>
                  </a:ext>
                </a:extLst>
              </p:cNvPr>
              <p:cNvSpPr txBox="1"/>
              <p:nvPr/>
            </p:nvSpPr>
            <p:spPr>
              <a:xfrm>
                <a:off x="3944803" y="5639634"/>
                <a:ext cx="165141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0.1 ms</a:t>
                </a:r>
              </a:p>
            </p:txBody>
          </p:sp>
          <p:sp>
            <p:nvSpPr>
              <p:cNvPr id="53" name="TextBox 52">
                <a:extLst>
                  <a:ext uri="{FF2B5EF4-FFF2-40B4-BE49-F238E27FC236}">
                    <a16:creationId xmlns:a16="http://schemas.microsoft.com/office/drawing/2014/main" id="{C18AF021-A3BC-4014-940C-2326AF51F83D}"/>
                  </a:ext>
                </a:extLst>
              </p:cNvPr>
              <p:cNvSpPr txBox="1"/>
              <p:nvPr/>
            </p:nvSpPr>
            <p:spPr>
              <a:xfrm>
                <a:off x="4222924" y="6174835"/>
                <a:ext cx="10951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 ns</a:t>
                </a:r>
              </a:p>
            </p:txBody>
          </p:sp>
        </p:grpSp>
        <p:grpSp>
          <p:nvGrpSpPr>
            <p:cNvPr id="49" name="Group 48">
              <a:extLst>
                <a:ext uri="{FF2B5EF4-FFF2-40B4-BE49-F238E27FC236}">
                  <a16:creationId xmlns:a16="http://schemas.microsoft.com/office/drawing/2014/main" id="{8704EE57-1856-4C7D-B277-A2285556227C}"/>
                </a:ext>
              </a:extLst>
            </p:cNvPr>
            <p:cNvGrpSpPr/>
            <p:nvPr/>
          </p:nvGrpSpPr>
          <p:grpSpPr>
            <a:xfrm>
              <a:off x="6455366" y="5605857"/>
              <a:ext cx="1651414" cy="858366"/>
              <a:chOff x="6572130" y="5639634"/>
              <a:chExt cx="1651414" cy="858366"/>
            </a:xfrm>
          </p:grpSpPr>
          <p:sp>
            <p:nvSpPr>
              <p:cNvPr id="50" name="TextBox 49">
                <a:extLst>
                  <a:ext uri="{FF2B5EF4-FFF2-40B4-BE49-F238E27FC236}">
                    <a16:creationId xmlns:a16="http://schemas.microsoft.com/office/drawing/2014/main" id="{46BDDC19-8F37-4C04-A935-C89BF62D85F1}"/>
                  </a:ext>
                </a:extLst>
              </p:cNvPr>
              <p:cNvSpPr txBox="1"/>
              <p:nvPr/>
            </p:nvSpPr>
            <p:spPr>
              <a:xfrm>
                <a:off x="6572130" y="5639634"/>
                <a:ext cx="165141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0.1 ms</a:t>
                </a:r>
              </a:p>
            </p:txBody>
          </p:sp>
          <p:sp>
            <p:nvSpPr>
              <p:cNvPr id="51" name="TextBox 50">
                <a:extLst>
                  <a:ext uri="{FF2B5EF4-FFF2-40B4-BE49-F238E27FC236}">
                    <a16:creationId xmlns:a16="http://schemas.microsoft.com/office/drawing/2014/main" id="{03A35CDF-6208-4413-A5D2-19BFAF9EA215}"/>
                  </a:ext>
                </a:extLst>
              </p:cNvPr>
              <p:cNvSpPr txBox="1"/>
              <p:nvPr/>
            </p:nvSpPr>
            <p:spPr>
              <a:xfrm>
                <a:off x="6850251" y="6174835"/>
                <a:ext cx="10951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 ns</a:t>
                </a:r>
              </a:p>
            </p:txBody>
          </p:sp>
        </p:grpSp>
      </p:grpSp>
    </p:spTree>
    <p:extLst>
      <p:ext uri="{BB962C8B-B14F-4D97-AF65-F5344CB8AC3E}">
        <p14:creationId xmlns:p14="http://schemas.microsoft.com/office/powerpoint/2010/main" val="11968607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Types of drives</a:t>
            </a:r>
          </a:p>
        </p:txBody>
      </p:sp>
      <p:pic>
        <p:nvPicPr>
          <p:cNvPr id="7" name="Picture 6">
            <a:extLst>
              <a:ext uri="{FF2B5EF4-FFF2-40B4-BE49-F238E27FC236}">
                <a16:creationId xmlns:a16="http://schemas.microsoft.com/office/drawing/2014/main" id="{7FBDC069-9B0C-4F56-991A-A0F14876B3F0}"/>
              </a:ext>
            </a:extLst>
          </p:cNvPr>
          <p:cNvPicPr>
            <a:picLocks noChangeAspect="1"/>
          </p:cNvPicPr>
          <p:nvPr/>
        </p:nvPicPr>
        <p:blipFill>
          <a:blip r:embed="rId3"/>
          <a:stretch>
            <a:fillRect/>
          </a:stretch>
        </p:blipFill>
        <p:spPr>
          <a:xfrm>
            <a:off x="3868667" y="1798778"/>
            <a:ext cx="1828800" cy="2438400"/>
          </a:xfrm>
          <a:prstGeom prst="rect">
            <a:avLst/>
          </a:prstGeom>
          <a:scene3d>
            <a:camera prst="perspectiveLeft">
              <a:rot lat="0" lon="1200000" rev="0"/>
            </a:camera>
            <a:lightRig rig="balanced" dir="t"/>
          </a:scene3d>
          <a:sp3d extrusionH="254000" prstMaterial="plastic">
            <a:extrusionClr>
              <a:srgbClr val="E4B769"/>
            </a:extrusionClr>
          </a:sp3d>
        </p:spPr>
      </p:pic>
      <p:pic>
        <p:nvPicPr>
          <p:cNvPr id="8" name="Picture 7">
            <a:extLst>
              <a:ext uri="{FF2B5EF4-FFF2-40B4-BE49-F238E27FC236}">
                <a16:creationId xmlns:a16="http://schemas.microsoft.com/office/drawing/2014/main" id="{67366973-7AFA-4C28-AF73-00DE2C73073C}"/>
              </a:ext>
            </a:extLst>
          </p:cNvPr>
          <p:cNvPicPr>
            <a:picLocks noChangeAspect="1"/>
          </p:cNvPicPr>
          <p:nvPr/>
        </p:nvPicPr>
        <p:blipFill>
          <a:blip r:embed="rId4"/>
          <a:stretch>
            <a:fillRect/>
          </a:stretch>
        </p:blipFill>
        <p:spPr>
          <a:xfrm>
            <a:off x="6396205" y="1798778"/>
            <a:ext cx="1828800" cy="2438400"/>
          </a:xfrm>
          <a:prstGeom prst="rect">
            <a:avLst/>
          </a:prstGeom>
          <a:scene3d>
            <a:camera prst="perspectiveLeft">
              <a:rot lat="0" lon="1200000" rev="0"/>
            </a:camera>
            <a:lightRig rig="balanced" dir="t"/>
          </a:scene3d>
          <a:sp3d extrusionH="254000" prstMaterial="plastic">
            <a:extrusionClr>
              <a:srgbClr val="C6C6CA"/>
            </a:extrusionClr>
          </a:sp3d>
        </p:spPr>
      </p:pic>
      <p:pic>
        <p:nvPicPr>
          <p:cNvPr id="9" name="Picture 8">
            <a:extLst>
              <a:ext uri="{FF2B5EF4-FFF2-40B4-BE49-F238E27FC236}">
                <a16:creationId xmlns:a16="http://schemas.microsoft.com/office/drawing/2014/main" id="{FBBED863-36D3-4AE3-A42D-063DF489ADC8}"/>
              </a:ext>
            </a:extLst>
          </p:cNvPr>
          <p:cNvPicPr>
            <a:picLocks noChangeAspect="1"/>
          </p:cNvPicPr>
          <p:nvPr/>
        </p:nvPicPr>
        <p:blipFill>
          <a:blip r:embed="rId5"/>
          <a:stretch>
            <a:fillRect/>
          </a:stretch>
        </p:blipFill>
        <p:spPr>
          <a:xfrm>
            <a:off x="8923743" y="1798778"/>
            <a:ext cx="1828800" cy="2438400"/>
          </a:xfrm>
          <a:prstGeom prst="rect">
            <a:avLst/>
          </a:prstGeom>
          <a:scene3d>
            <a:camera prst="perspectiveLeft">
              <a:rot lat="0" lon="1200000" rev="0"/>
            </a:camera>
            <a:lightRig rig="balanced" dir="t"/>
          </a:scene3d>
          <a:sp3d extrusionH="254000" prstMaterial="plastic">
            <a:extrusionClr>
              <a:srgbClr val="252525"/>
            </a:extrusionClr>
          </a:sp3d>
        </p:spPr>
      </p:pic>
      <p:grpSp>
        <p:nvGrpSpPr>
          <p:cNvPr id="14" name="Group 13">
            <a:extLst>
              <a:ext uri="{FF2B5EF4-FFF2-40B4-BE49-F238E27FC236}">
                <a16:creationId xmlns:a16="http://schemas.microsoft.com/office/drawing/2014/main" id="{64B36899-EC06-40E8-ACD9-052D8CBD8783}"/>
              </a:ext>
            </a:extLst>
          </p:cNvPr>
          <p:cNvGrpSpPr/>
          <p:nvPr/>
        </p:nvGrpSpPr>
        <p:grpSpPr>
          <a:xfrm>
            <a:off x="1350494" y="1795730"/>
            <a:ext cx="1828800" cy="2441448"/>
            <a:chOff x="3352800" y="-228600"/>
            <a:chExt cx="5486401" cy="7315201"/>
          </a:xfrm>
          <a:scene3d>
            <a:camera prst="perspectiveLeft"/>
            <a:lightRig rig="balanced" dir="t"/>
          </a:scene3d>
        </p:grpSpPr>
        <p:sp>
          <p:nvSpPr>
            <p:cNvPr id="15" name="Freeform: Shape 14">
              <a:extLst>
                <a:ext uri="{FF2B5EF4-FFF2-40B4-BE49-F238E27FC236}">
                  <a16:creationId xmlns:a16="http://schemas.microsoft.com/office/drawing/2014/main" id="{9AB87714-F2E8-44F2-BED5-4808468A04D9}"/>
                </a:ext>
              </a:extLst>
            </p:cNvPr>
            <p:cNvSpPr/>
            <p:nvPr/>
          </p:nvSpPr>
          <p:spPr>
            <a:xfrm rot="16200000">
              <a:off x="2438400" y="685801"/>
              <a:ext cx="7315200" cy="5486400"/>
            </a:xfrm>
            <a:custGeom>
              <a:avLst/>
              <a:gdLst>
                <a:gd name="connsiteX0" fmla="*/ 7315200 w 7315200"/>
                <a:gd name="connsiteY0" fmla="*/ 0 h 5486400"/>
                <a:gd name="connsiteX1" fmla="*/ 7315200 w 7315200"/>
                <a:gd name="connsiteY1" fmla="*/ 5486400 h 5486400"/>
                <a:gd name="connsiteX2" fmla="*/ 0 w 7315200"/>
                <a:gd name="connsiteY2" fmla="*/ 5486400 h 5486400"/>
                <a:gd name="connsiteX3" fmla="*/ 0 w 7315200"/>
                <a:gd name="connsiteY3" fmla="*/ 1881356 h 5486400"/>
                <a:gd name="connsiteX4" fmla="*/ 685800 w 7315200"/>
                <a:gd name="connsiteY4" fmla="*/ 1881356 h 5486400"/>
                <a:gd name="connsiteX5" fmla="*/ 914400 w 7315200"/>
                <a:gd name="connsiteY5" fmla="*/ 1652756 h 5486400"/>
                <a:gd name="connsiteX6" fmla="*/ 685800 w 7315200"/>
                <a:gd name="connsiteY6" fmla="*/ 1424156 h 5486400"/>
                <a:gd name="connsiteX7" fmla="*/ 0 w 7315200"/>
                <a:gd name="connsiteY7" fmla="*/ 1424156 h 5486400"/>
                <a:gd name="connsiteX8" fmla="*/ 0 w 7315200"/>
                <a:gd name="connsiteY8"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5486400">
                  <a:moveTo>
                    <a:pt x="7315200" y="0"/>
                  </a:moveTo>
                  <a:lnTo>
                    <a:pt x="7315200" y="5486400"/>
                  </a:lnTo>
                  <a:lnTo>
                    <a:pt x="0" y="5486400"/>
                  </a:lnTo>
                  <a:lnTo>
                    <a:pt x="0" y="1881356"/>
                  </a:lnTo>
                  <a:lnTo>
                    <a:pt x="685800" y="1881356"/>
                  </a:lnTo>
                  <a:cubicBezTo>
                    <a:pt x="812052" y="1881356"/>
                    <a:pt x="914400" y="1779008"/>
                    <a:pt x="914400" y="1652756"/>
                  </a:cubicBezTo>
                  <a:cubicBezTo>
                    <a:pt x="914400" y="1526504"/>
                    <a:pt x="812052" y="1424156"/>
                    <a:pt x="685800" y="1424156"/>
                  </a:cubicBezTo>
                  <a:lnTo>
                    <a:pt x="0" y="1424156"/>
                  </a:lnTo>
                  <a:lnTo>
                    <a:pt x="0" y="0"/>
                  </a:lnTo>
                  <a:close/>
                </a:path>
              </a:pathLst>
            </a:custGeom>
            <a:pattFill prst="lgGrid">
              <a:fgClr>
                <a:srgbClr val="E54C65"/>
              </a:fgClr>
              <a:bgClr>
                <a:srgbClr val="DE1F3E"/>
              </a:bgClr>
            </a:patt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FCA8A45-715E-47CC-B4DA-019782F03A09}"/>
                </a:ext>
              </a:extLst>
            </p:cNvPr>
            <p:cNvGrpSpPr/>
            <p:nvPr/>
          </p:nvGrpSpPr>
          <p:grpSpPr>
            <a:xfrm>
              <a:off x="3352803" y="-228600"/>
              <a:ext cx="5486398" cy="7315201"/>
              <a:chOff x="3352803" y="-228600"/>
              <a:chExt cx="5486398" cy="7315201"/>
            </a:xfrm>
          </p:grpSpPr>
          <p:sp>
            <p:nvSpPr>
              <p:cNvPr id="18" name="Rectangle 17">
                <a:extLst>
                  <a:ext uri="{FF2B5EF4-FFF2-40B4-BE49-F238E27FC236}">
                    <a16:creationId xmlns:a16="http://schemas.microsoft.com/office/drawing/2014/main" id="{E2781ABC-C1B6-46CE-A905-0155B9DF0907}"/>
                  </a:ext>
                </a:extLst>
              </p:cNvPr>
              <p:cNvSpPr/>
              <p:nvPr/>
            </p:nvSpPr>
            <p:spPr>
              <a:xfrm>
                <a:off x="3708138" y="1722120"/>
                <a:ext cx="4775724" cy="3413760"/>
              </a:xfrm>
              <a:prstGeom prst="rect">
                <a:avLst/>
              </a:prstGeom>
              <a:noFill/>
              <a:ln w="76200">
                <a:noFill/>
              </a:ln>
              <a:sp3d extrusionH="254000" prstMaterial="plastic">
                <a:extrusionClr>
                  <a:srgbClr val="DE1F3E"/>
                </a:extrusionClr>
              </a:sp3d>
            </p:spPr>
            <p:style>
              <a:lnRef idx="2">
                <a:schemeClr val="accent4">
                  <a:shade val="50000"/>
                </a:schemeClr>
              </a:lnRef>
              <a:fillRef idx="1">
                <a:schemeClr val="accent4"/>
              </a:fillRef>
              <a:effectRef idx="0">
                <a:schemeClr val="accent4"/>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PMEM</a:t>
                </a:r>
              </a:p>
            </p:txBody>
          </p:sp>
          <p:sp>
            <p:nvSpPr>
              <p:cNvPr id="19" name="Right Triangle 18">
                <a:extLst>
                  <a:ext uri="{FF2B5EF4-FFF2-40B4-BE49-F238E27FC236}">
                    <a16:creationId xmlns:a16="http://schemas.microsoft.com/office/drawing/2014/main" id="{1272FD91-14EF-4EF0-8CC7-2FD51E7D7254}"/>
                  </a:ext>
                </a:extLst>
              </p:cNvPr>
              <p:cNvSpPr/>
              <p:nvPr/>
            </p:nvSpPr>
            <p:spPr>
              <a:xfrm rot="10800000">
                <a:off x="3352803" y="-228600"/>
                <a:ext cx="5486398" cy="7315200"/>
              </a:xfrm>
              <a:prstGeom prst="rtTriangle">
                <a:avLst/>
              </a:prstGeom>
              <a:gradFill>
                <a:gsLst>
                  <a:gs pos="481">
                    <a:schemeClr val="bg1">
                      <a:alpha val="20000"/>
                    </a:schemeClr>
                  </a:gs>
                  <a:gs pos="100000">
                    <a:schemeClr val="bg1">
                      <a:alpha val="0"/>
                    </a:schemeClr>
                  </a:gs>
                </a:gsLst>
                <a:lin ang="16200000" scaled="0"/>
              </a:gra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EBE07B4D-9ACD-4F72-B510-27BB63878664}"/>
                  </a:ext>
                </a:extLst>
              </p:cNvPr>
              <p:cNvGrpSpPr/>
              <p:nvPr/>
            </p:nvGrpSpPr>
            <p:grpSpPr>
              <a:xfrm>
                <a:off x="3676428" y="6400800"/>
                <a:ext cx="2657993" cy="685801"/>
                <a:chOff x="3986156" y="5943598"/>
                <a:chExt cx="2657993" cy="685801"/>
              </a:xfrm>
            </p:grpSpPr>
            <p:sp>
              <p:nvSpPr>
                <p:cNvPr id="34" name="Rectangle 33">
                  <a:extLst>
                    <a:ext uri="{FF2B5EF4-FFF2-40B4-BE49-F238E27FC236}">
                      <a16:creationId xmlns:a16="http://schemas.microsoft.com/office/drawing/2014/main" id="{BB4FF57B-E285-488C-B231-3135BE8391AA}"/>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0497C14-F59C-435D-94F9-1ED9423DB253}"/>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50191B-CF07-4BC9-B4A4-2351B6F87363}"/>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0417201-1D17-4E5F-B57C-5DEBB5F107D4}"/>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776DC7-3DB8-4EA5-B21C-EDAE9D1440B0}"/>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F56E484-CAF9-43E2-AC9D-C19DB52BFBEC}"/>
                    </a:ext>
                  </a:extLst>
                </p:cNvPr>
                <p:cNvSpPr/>
                <p:nvPr/>
              </p:nvSpPr>
              <p:spPr>
                <a:xfrm>
                  <a:off x="558541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D907899-F657-4BF2-883C-CA99A63C8382}"/>
                    </a:ext>
                  </a:extLst>
                </p:cNvPr>
                <p:cNvSpPr/>
                <p:nvPr/>
              </p:nvSpPr>
              <p:spPr>
                <a:xfrm>
                  <a:off x="580443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30CA7E6-2968-46F5-A311-69FDF7E66EC0}"/>
                    </a:ext>
                  </a:extLst>
                </p:cNvPr>
                <p:cNvSpPr/>
                <p:nvPr/>
              </p:nvSpPr>
              <p:spPr>
                <a:xfrm>
                  <a:off x="6023344"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D3FD9FB-BB73-4819-95C3-E828151D6E6B}"/>
                    </a:ext>
                  </a:extLst>
                </p:cNvPr>
                <p:cNvSpPr/>
                <p:nvPr/>
              </p:nvSpPr>
              <p:spPr>
                <a:xfrm>
                  <a:off x="6242363"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6769C9A-E621-4432-92EE-9903A359AEE1}"/>
                    </a:ext>
                  </a:extLst>
                </p:cNvPr>
                <p:cNvSpPr/>
                <p:nvPr/>
              </p:nvSpPr>
              <p:spPr>
                <a:xfrm>
                  <a:off x="6461269"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7217C02-EA1F-4946-B3F1-458721886D16}"/>
                  </a:ext>
                </a:extLst>
              </p:cNvPr>
              <p:cNvGrpSpPr/>
              <p:nvPr/>
            </p:nvGrpSpPr>
            <p:grpSpPr>
              <a:xfrm>
                <a:off x="6361945" y="6400800"/>
                <a:ext cx="2153373" cy="685801"/>
                <a:chOff x="3767137" y="5943598"/>
                <a:chExt cx="2153373" cy="685801"/>
              </a:xfrm>
            </p:grpSpPr>
            <p:sp>
              <p:nvSpPr>
                <p:cNvPr id="24" name="Rectangle 23">
                  <a:extLst>
                    <a:ext uri="{FF2B5EF4-FFF2-40B4-BE49-F238E27FC236}">
                      <a16:creationId xmlns:a16="http://schemas.microsoft.com/office/drawing/2014/main" id="{8A42195F-469D-4E06-BB12-393C2972430C}"/>
                    </a:ext>
                  </a:extLst>
                </p:cNvPr>
                <p:cNvSpPr/>
                <p:nvPr/>
              </p:nvSpPr>
              <p:spPr>
                <a:xfrm>
                  <a:off x="3767137"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5ED08C5-71D7-4D2E-968B-AE2DD98EC878}"/>
                    </a:ext>
                  </a:extLst>
                </p:cNvPr>
                <p:cNvSpPr/>
                <p:nvPr/>
              </p:nvSpPr>
              <p:spPr>
                <a:xfrm>
                  <a:off x="3986156"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71280F0-25DB-489E-BC9E-0C5E16FD8180}"/>
                    </a:ext>
                  </a:extLst>
                </p:cNvPr>
                <p:cNvSpPr/>
                <p:nvPr/>
              </p:nvSpPr>
              <p:spPr>
                <a:xfrm>
                  <a:off x="4205062"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EAF98F4-C8F8-4648-BF53-D7E6E769C211}"/>
                    </a:ext>
                  </a:extLst>
                </p:cNvPr>
                <p:cNvSpPr/>
                <p:nvPr/>
              </p:nvSpPr>
              <p:spPr>
                <a:xfrm>
                  <a:off x="4423968" y="5943598"/>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5E0B588-DC15-4B8A-AD45-E212D445E1D2}"/>
                    </a:ext>
                  </a:extLst>
                </p:cNvPr>
                <p:cNvSpPr/>
                <p:nvPr/>
              </p:nvSpPr>
              <p:spPr>
                <a:xfrm>
                  <a:off x="4642874"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6CB9F76-2DA3-48DE-88D4-D5971D1BAB72}"/>
                    </a:ext>
                  </a:extLst>
                </p:cNvPr>
                <p:cNvSpPr/>
                <p:nvPr/>
              </p:nvSpPr>
              <p:spPr>
                <a:xfrm>
                  <a:off x="4861893"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4657C1-75C7-474A-AE86-EBFA44EA1284}"/>
                    </a:ext>
                  </a:extLst>
                </p:cNvPr>
                <p:cNvSpPr/>
                <p:nvPr/>
              </p:nvSpPr>
              <p:spPr>
                <a:xfrm>
                  <a:off x="5080799"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F2542C1-9E7A-406E-87A1-4B7C7205E839}"/>
                    </a:ext>
                  </a:extLst>
                </p:cNvPr>
                <p:cNvSpPr/>
                <p:nvPr/>
              </p:nvSpPr>
              <p:spPr>
                <a:xfrm>
                  <a:off x="5299705"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AFFAA-87B0-4475-BABF-E752FF29899F}"/>
                    </a:ext>
                  </a:extLst>
                </p:cNvPr>
                <p:cNvSpPr/>
                <p:nvPr/>
              </p:nvSpPr>
              <p:spPr>
                <a:xfrm>
                  <a:off x="5518611"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9F9DA8B-72A4-4E57-86F9-28AD220E35E0}"/>
                    </a:ext>
                  </a:extLst>
                </p:cNvPr>
                <p:cNvSpPr/>
                <p:nvPr/>
              </p:nvSpPr>
              <p:spPr>
                <a:xfrm>
                  <a:off x="5737630" y="5943599"/>
                  <a:ext cx="182880" cy="685800"/>
                </a:xfrm>
                <a:prstGeom prst="rect">
                  <a:avLst/>
                </a:prstGeom>
                <a:solidFill>
                  <a:srgbClr val="F8C872"/>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6333A955-D850-4385-9F4D-7949D4701ED1}"/>
                  </a:ext>
                </a:extLst>
              </p:cNvPr>
              <p:cNvSpPr/>
              <p:nvPr/>
            </p:nvSpPr>
            <p:spPr>
              <a:xfrm rot="10800000">
                <a:off x="3676428" y="6739128"/>
                <a:ext cx="105861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14AD88-9878-4938-A7F9-A9B8F9002D9F}"/>
                  </a:ext>
                </a:extLst>
              </p:cNvPr>
              <p:cNvSpPr/>
              <p:nvPr/>
            </p:nvSpPr>
            <p:spPr>
              <a:xfrm rot="10800000">
                <a:off x="5275691" y="6739128"/>
                <a:ext cx="3239627" cy="347472"/>
              </a:xfrm>
              <a:prstGeom prst="rect">
                <a:avLst/>
              </a:prstGeom>
              <a:solidFill>
                <a:srgbClr val="FFFFFF">
                  <a:alpha val="20000"/>
                </a:srgbClr>
              </a:solidFill>
              <a:ln>
                <a:noFill/>
              </a:ln>
              <a:sp3d extrusionH="254000" prstMaterial="plastic">
                <a:extrusionClr>
                  <a:srgbClr val="DE1F3E"/>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4" name="Group 43">
            <a:extLst>
              <a:ext uri="{FF2B5EF4-FFF2-40B4-BE49-F238E27FC236}">
                <a16:creationId xmlns:a16="http://schemas.microsoft.com/office/drawing/2014/main" id="{1CF50261-4FFD-4574-B90E-313361066995}"/>
              </a:ext>
            </a:extLst>
          </p:cNvPr>
          <p:cNvGrpSpPr/>
          <p:nvPr/>
        </p:nvGrpSpPr>
        <p:grpSpPr>
          <a:xfrm>
            <a:off x="3048" y="5212080"/>
            <a:ext cx="12188952" cy="1645920"/>
            <a:chOff x="3048" y="5212080"/>
            <a:chExt cx="12188952" cy="1645920"/>
          </a:xfrm>
        </p:grpSpPr>
        <p:sp>
          <p:nvSpPr>
            <p:cNvPr id="45" name="Rectangle 44">
              <a:extLst>
                <a:ext uri="{FF2B5EF4-FFF2-40B4-BE49-F238E27FC236}">
                  <a16:creationId xmlns:a16="http://schemas.microsoft.com/office/drawing/2014/main" id="{69B296EC-2108-44C4-BAA1-6A4F63276DBE}"/>
                </a:ext>
              </a:extLst>
            </p:cNvPr>
            <p:cNvSpPr/>
            <p:nvPr/>
          </p:nvSpPr>
          <p:spPr>
            <a:xfrm flipV="1">
              <a:off x="3048" y="5212080"/>
              <a:ext cx="12188952" cy="16459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C59E6694-A491-4240-8FB9-CEB912D0824D}"/>
                </a:ext>
              </a:extLst>
            </p:cNvPr>
            <p:cNvGrpSpPr/>
            <p:nvPr/>
          </p:nvGrpSpPr>
          <p:grpSpPr>
            <a:xfrm>
              <a:off x="9023767" y="5605857"/>
              <a:ext cx="1568058" cy="858366"/>
              <a:chOff x="9103278" y="5639634"/>
              <a:chExt cx="1568058" cy="858366"/>
            </a:xfrm>
          </p:grpSpPr>
          <p:sp>
            <p:nvSpPr>
              <p:cNvPr id="56" name="TextBox 55">
                <a:extLst>
                  <a:ext uri="{FF2B5EF4-FFF2-40B4-BE49-F238E27FC236}">
                    <a16:creationId xmlns:a16="http://schemas.microsoft.com/office/drawing/2014/main" id="{361EA601-1712-40E8-8B0B-D617764DB0D4}"/>
                  </a:ext>
                </a:extLst>
              </p:cNvPr>
              <p:cNvSpPr txBox="1"/>
              <p:nvPr/>
            </p:nvSpPr>
            <p:spPr>
              <a:xfrm>
                <a:off x="9103278" y="5639634"/>
                <a:ext cx="156805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10 ms</a:t>
                </a:r>
              </a:p>
            </p:txBody>
          </p:sp>
          <p:sp>
            <p:nvSpPr>
              <p:cNvPr id="57" name="TextBox 56">
                <a:extLst>
                  <a:ext uri="{FF2B5EF4-FFF2-40B4-BE49-F238E27FC236}">
                    <a16:creationId xmlns:a16="http://schemas.microsoft.com/office/drawing/2014/main" id="{51364EF9-7204-410B-82D0-A1605FDC35F6}"/>
                  </a:ext>
                </a:extLst>
              </p:cNvPr>
              <p:cNvSpPr txBox="1"/>
              <p:nvPr/>
            </p:nvSpPr>
            <p:spPr>
              <a:xfrm>
                <a:off x="9214687" y="6174835"/>
                <a:ext cx="134524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10,000,000 ns</a:t>
                </a:r>
              </a:p>
            </p:txBody>
          </p:sp>
        </p:grpSp>
        <p:grpSp>
          <p:nvGrpSpPr>
            <p:cNvPr id="47" name="Group 46">
              <a:extLst>
                <a:ext uri="{FF2B5EF4-FFF2-40B4-BE49-F238E27FC236}">
                  <a16:creationId xmlns:a16="http://schemas.microsoft.com/office/drawing/2014/main" id="{62ACA26C-0215-4D06-8E31-86F57626D9CE}"/>
                </a:ext>
              </a:extLst>
            </p:cNvPr>
            <p:cNvGrpSpPr/>
            <p:nvPr/>
          </p:nvGrpSpPr>
          <p:grpSpPr>
            <a:xfrm>
              <a:off x="1599060" y="5605857"/>
              <a:ext cx="1252266" cy="858366"/>
              <a:chOff x="1483220" y="5639634"/>
              <a:chExt cx="1252266" cy="858366"/>
            </a:xfrm>
          </p:grpSpPr>
          <p:sp>
            <p:nvSpPr>
              <p:cNvPr id="54" name="TextBox 53">
                <a:extLst>
                  <a:ext uri="{FF2B5EF4-FFF2-40B4-BE49-F238E27FC236}">
                    <a16:creationId xmlns:a16="http://schemas.microsoft.com/office/drawing/2014/main" id="{770EBAA0-8E67-47EB-8473-59A87B2C824B}"/>
                  </a:ext>
                </a:extLst>
              </p:cNvPr>
              <p:cNvSpPr txBox="1"/>
              <p:nvPr/>
            </p:nvSpPr>
            <p:spPr>
              <a:xfrm>
                <a:off x="1483220" y="5639634"/>
                <a:ext cx="1252266"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5 µs</a:t>
                </a:r>
              </a:p>
            </p:txBody>
          </p:sp>
          <p:sp>
            <p:nvSpPr>
              <p:cNvPr id="55" name="TextBox 54">
                <a:extLst>
                  <a:ext uri="{FF2B5EF4-FFF2-40B4-BE49-F238E27FC236}">
                    <a16:creationId xmlns:a16="http://schemas.microsoft.com/office/drawing/2014/main" id="{F7C88320-C3A2-4A1C-B614-4D5E3DCDEDA9}"/>
                  </a:ext>
                </a:extLst>
              </p:cNvPr>
              <p:cNvSpPr txBox="1"/>
              <p:nvPr/>
            </p:nvSpPr>
            <p:spPr>
              <a:xfrm>
                <a:off x="1665963" y="6174835"/>
                <a:ext cx="88678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5,000 ns</a:t>
                </a:r>
              </a:p>
            </p:txBody>
          </p:sp>
        </p:grpSp>
        <p:grpSp>
          <p:nvGrpSpPr>
            <p:cNvPr id="48" name="Group 47">
              <a:extLst>
                <a:ext uri="{FF2B5EF4-FFF2-40B4-BE49-F238E27FC236}">
                  <a16:creationId xmlns:a16="http://schemas.microsoft.com/office/drawing/2014/main" id="{D5F5DCAE-93E0-471F-87D3-F4207849B047}"/>
                </a:ext>
              </a:extLst>
            </p:cNvPr>
            <p:cNvGrpSpPr/>
            <p:nvPr/>
          </p:nvGrpSpPr>
          <p:grpSpPr>
            <a:xfrm>
              <a:off x="3926469" y="5605857"/>
              <a:ext cx="1651414" cy="858366"/>
              <a:chOff x="3944803" y="5639634"/>
              <a:chExt cx="1651414" cy="858366"/>
            </a:xfrm>
          </p:grpSpPr>
          <p:sp>
            <p:nvSpPr>
              <p:cNvPr id="52" name="TextBox 51">
                <a:extLst>
                  <a:ext uri="{FF2B5EF4-FFF2-40B4-BE49-F238E27FC236}">
                    <a16:creationId xmlns:a16="http://schemas.microsoft.com/office/drawing/2014/main" id="{DD019F0A-7341-475A-B1D5-6C4185FBBD81}"/>
                  </a:ext>
                </a:extLst>
              </p:cNvPr>
              <p:cNvSpPr txBox="1"/>
              <p:nvPr/>
            </p:nvSpPr>
            <p:spPr>
              <a:xfrm>
                <a:off x="3944803" y="5639634"/>
                <a:ext cx="165141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0.1 ms</a:t>
                </a:r>
              </a:p>
            </p:txBody>
          </p:sp>
          <p:sp>
            <p:nvSpPr>
              <p:cNvPr id="53" name="TextBox 52">
                <a:extLst>
                  <a:ext uri="{FF2B5EF4-FFF2-40B4-BE49-F238E27FC236}">
                    <a16:creationId xmlns:a16="http://schemas.microsoft.com/office/drawing/2014/main" id="{C18AF021-A3BC-4014-940C-2326AF51F83D}"/>
                  </a:ext>
                </a:extLst>
              </p:cNvPr>
              <p:cNvSpPr txBox="1"/>
              <p:nvPr/>
            </p:nvSpPr>
            <p:spPr>
              <a:xfrm>
                <a:off x="4222924" y="6174835"/>
                <a:ext cx="10951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 ns</a:t>
                </a:r>
              </a:p>
            </p:txBody>
          </p:sp>
        </p:grpSp>
        <p:grpSp>
          <p:nvGrpSpPr>
            <p:cNvPr id="49" name="Group 48">
              <a:extLst>
                <a:ext uri="{FF2B5EF4-FFF2-40B4-BE49-F238E27FC236}">
                  <a16:creationId xmlns:a16="http://schemas.microsoft.com/office/drawing/2014/main" id="{8704EE57-1856-4C7D-B277-A2285556227C}"/>
                </a:ext>
              </a:extLst>
            </p:cNvPr>
            <p:cNvGrpSpPr/>
            <p:nvPr/>
          </p:nvGrpSpPr>
          <p:grpSpPr>
            <a:xfrm>
              <a:off x="6455366" y="5605857"/>
              <a:ext cx="1651414" cy="858366"/>
              <a:chOff x="6572130" y="5639634"/>
              <a:chExt cx="1651414" cy="858366"/>
            </a:xfrm>
          </p:grpSpPr>
          <p:sp>
            <p:nvSpPr>
              <p:cNvPr id="50" name="TextBox 49">
                <a:extLst>
                  <a:ext uri="{FF2B5EF4-FFF2-40B4-BE49-F238E27FC236}">
                    <a16:creationId xmlns:a16="http://schemas.microsoft.com/office/drawing/2014/main" id="{46BDDC19-8F37-4C04-A935-C89BF62D85F1}"/>
                  </a:ext>
                </a:extLst>
              </p:cNvPr>
              <p:cNvSpPr txBox="1"/>
              <p:nvPr/>
            </p:nvSpPr>
            <p:spPr>
              <a:xfrm>
                <a:off x="6572130" y="5639634"/>
                <a:ext cx="165141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0.1 ms</a:t>
                </a:r>
              </a:p>
            </p:txBody>
          </p:sp>
          <p:sp>
            <p:nvSpPr>
              <p:cNvPr id="51" name="TextBox 50">
                <a:extLst>
                  <a:ext uri="{FF2B5EF4-FFF2-40B4-BE49-F238E27FC236}">
                    <a16:creationId xmlns:a16="http://schemas.microsoft.com/office/drawing/2014/main" id="{03A35CDF-6208-4413-A5D2-19BFAF9EA215}"/>
                  </a:ext>
                </a:extLst>
              </p:cNvPr>
              <p:cNvSpPr txBox="1"/>
              <p:nvPr/>
            </p:nvSpPr>
            <p:spPr>
              <a:xfrm>
                <a:off x="6850251" y="6174835"/>
                <a:ext cx="10951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lumMod val="75000"/>
                      </a:prstClr>
                    </a:solidFill>
                    <a:effectLst/>
                    <a:uLnTx/>
                    <a:uFillTx/>
                    <a:latin typeface="Segoe UI" panose="020B0502040204020203" pitchFamily="34" charset="0"/>
                    <a:ea typeface="+mn-ea"/>
                    <a:cs typeface="Segoe UI" panose="020B0502040204020203" pitchFamily="34" charset="0"/>
                  </a:rPr>
                  <a:t>100,000 ns</a:t>
                </a:r>
              </a:p>
            </p:txBody>
          </p:sp>
        </p:grpSp>
      </p:grpSp>
    </p:spTree>
    <p:extLst>
      <p:ext uri="{BB962C8B-B14F-4D97-AF65-F5344CB8AC3E}">
        <p14:creationId xmlns:p14="http://schemas.microsoft.com/office/powerpoint/2010/main" val="32456324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335597" y="2027378"/>
            <a:ext cx="9144000" cy="3657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18" name="Rectangle 17"/>
          <p:cNvSpPr/>
          <p:nvPr/>
        </p:nvSpPr>
        <p:spPr>
          <a:xfrm>
            <a:off x="2335597" y="5465621"/>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9" name="Rectangle 8"/>
          <p:cNvSpPr/>
          <p:nvPr/>
        </p:nvSpPr>
        <p:spPr>
          <a:xfrm>
            <a:off x="2335597" y="5465621"/>
            <a:ext cx="7315200" cy="365760"/>
          </a:xfrm>
          <a:prstGeom prst="rect">
            <a:avLst/>
          </a:prstGeom>
          <a:solidFill>
            <a:srgbClr val="015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2335597" y="2930675"/>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14" name="Rectangle 13"/>
          <p:cNvSpPr/>
          <p:nvPr/>
        </p:nvSpPr>
        <p:spPr>
          <a:xfrm>
            <a:off x="2335597" y="5017193"/>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15" name="Rectangle 14"/>
          <p:cNvSpPr/>
          <p:nvPr/>
        </p:nvSpPr>
        <p:spPr>
          <a:xfrm>
            <a:off x="2335597" y="4568765"/>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12" name="Rectangle 11"/>
          <p:cNvSpPr/>
          <p:nvPr/>
        </p:nvSpPr>
        <p:spPr>
          <a:xfrm>
            <a:off x="2335597" y="2476553"/>
            <a:ext cx="9144000" cy="36576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D9D9D9"/>
              </a:solidFill>
              <a:effectLst/>
              <a:uLnTx/>
              <a:uFillTx/>
              <a:latin typeface="Segoe UI" panose="020B0502040204020203" pitchFamily="34" charset="0"/>
              <a:ea typeface="+mn-ea"/>
              <a:cs typeface="Segoe UI" panose="020B0502040204020203" pitchFamily="34" charset="0"/>
            </a:endParaRPr>
          </a:p>
        </p:txBody>
      </p:sp>
      <p:sp>
        <p:nvSpPr>
          <p:cNvPr id="4" name="Rectangle 3"/>
          <p:cNvSpPr/>
          <p:nvPr/>
        </p:nvSpPr>
        <p:spPr>
          <a:xfrm>
            <a:off x="2335597" y="2033819"/>
            <a:ext cx="9144000" cy="365760"/>
          </a:xfrm>
          <a:prstGeom prst="rect">
            <a:avLst/>
          </a:prstGeom>
          <a:solidFill>
            <a:srgbClr val="015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C000"/>
              </a:solidFill>
              <a:effectLst/>
              <a:uLnTx/>
              <a:uFillTx/>
              <a:latin typeface="Segoe UI" panose="020B0502040204020203" pitchFamily="34" charset="0"/>
              <a:ea typeface="+mn-ea"/>
              <a:cs typeface="Segoe UI" panose="020B0502040204020203" pitchFamily="34" charset="0"/>
            </a:endParaRPr>
          </a:p>
        </p:txBody>
      </p:sp>
      <p:sp>
        <p:nvSpPr>
          <p:cNvPr id="5" name="Rectangle 4"/>
          <p:cNvSpPr/>
          <p:nvPr/>
        </p:nvSpPr>
        <p:spPr>
          <a:xfrm>
            <a:off x="2335597" y="2476553"/>
            <a:ext cx="3200400" cy="365760"/>
          </a:xfrm>
          <a:prstGeom prst="rect">
            <a:avLst/>
          </a:prstGeom>
          <a:solidFill>
            <a:srgbClr val="006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p:txBody>
      </p:sp>
      <p:sp>
        <p:nvSpPr>
          <p:cNvPr id="6" name="Rectangle 5"/>
          <p:cNvSpPr/>
          <p:nvPr/>
        </p:nvSpPr>
        <p:spPr>
          <a:xfrm>
            <a:off x="2335597" y="2930675"/>
            <a:ext cx="1600200" cy="365760"/>
          </a:xfrm>
          <a:prstGeom prst="rect">
            <a:avLst/>
          </a:prstGeom>
          <a:solidFill>
            <a:srgbClr val="008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p:txBody>
      </p:sp>
      <p:sp>
        <p:nvSpPr>
          <p:cNvPr id="7" name="Rectangle 6"/>
          <p:cNvSpPr/>
          <p:nvPr/>
        </p:nvSpPr>
        <p:spPr>
          <a:xfrm>
            <a:off x="2335597" y="4568765"/>
            <a:ext cx="2743200" cy="365760"/>
          </a:xfrm>
          <a:prstGeom prst="rect">
            <a:avLst/>
          </a:prstGeom>
          <a:solidFill>
            <a:srgbClr val="008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2335597" y="5017193"/>
            <a:ext cx="5029200" cy="365760"/>
          </a:xfrm>
          <a:prstGeom prst="rect">
            <a:avLst/>
          </a:prstGeom>
          <a:solidFill>
            <a:srgbClr val="006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335597" y="4117048"/>
            <a:ext cx="2049600"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egoe UI Semibold"/>
                <a:ea typeface="+mn-ea"/>
                <a:cs typeface="Segoe UI Semilight" panose="020B0402040204020203" pitchFamily="34" charset="0"/>
              </a:rPr>
              <a:t>Capacity efficiency in %</a:t>
            </a:r>
          </a:p>
        </p:txBody>
      </p:sp>
      <p:sp>
        <p:nvSpPr>
          <p:cNvPr id="11" name="TextBox 10"/>
          <p:cNvSpPr txBox="1"/>
          <p:nvPr/>
        </p:nvSpPr>
        <p:spPr>
          <a:xfrm>
            <a:off x="2335597" y="1648702"/>
            <a:ext cx="2594300"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egoe UI Semibold"/>
                <a:ea typeface="+mn-ea"/>
                <a:cs typeface="Segoe UI Semilight" panose="020B0402040204020203" pitchFamily="34" charset="0"/>
              </a:rPr>
              <a:t>Storage performance in IOPS</a:t>
            </a:r>
          </a:p>
        </p:txBody>
      </p:sp>
      <p:sp>
        <p:nvSpPr>
          <p:cNvPr id="22" name="TextBox 21"/>
          <p:cNvSpPr txBox="1"/>
          <p:nvPr/>
        </p:nvSpPr>
        <p:spPr>
          <a:xfrm>
            <a:off x="2335597" y="3402582"/>
            <a:ext cx="843051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 Mirror-accelerated parity outperforms dual parity, </a:t>
            </a:r>
            <a:r>
              <a:rPr kumimoji="0" lang="en-US" sz="1000" b="0" i="1"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especially </a:t>
            </a:r>
            <a:r>
              <a:rPr kumimoji="0" lang="en-US" sz="1000" b="0"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in Windows Server 2019, but three-way mirror remains the clear performance leader.</a:t>
            </a:r>
          </a:p>
        </p:txBody>
      </p:sp>
      <p:sp>
        <p:nvSpPr>
          <p:cNvPr id="23" name="TextBox 22"/>
          <p:cNvSpPr txBox="1"/>
          <p:nvPr/>
        </p:nvSpPr>
        <p:spPr>
          <a:xfrm>
            <a:off x="2235894" y="5936058"/>
            <a:ext cx="92437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 Three-way mirror has 33.3% storage efficiency. Dual parity starts at 50.0% and goes up to 80.0%. Mirror-accelerated parity is in between.</a:t>
            </a:r>
          </a:p>
        </p:txBody>
      </p:sp>
      <p:sp>
        <p:nvSpPr>
          <p:cNvPr id="25" name="TextBox 24"/>
          <p:cNvSpPr txBox="1"/>
          <p:nvPr/>
        </p:nvSpPr>
        <p:spPr>
          <a:xfrm>
            <a:off x="1011457" y="2097710"/>
            <a:ext cx="119455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Three-way mirror</a:t>
            </a:r>
          </a:p>
        </p:txBody>
      </p:sp>
      <p:sp>
        <p:nvSpPr>
          <p:cNvPr id="26" name="TextBox 25"/>
          <p:cNvSpPr txBox="1"/>
          <p:nvPr/>
        </p:nvSpPr>
        <p:spPr>
          <a:xfrm>
            <a:off x="1409003" y="2990072"/>
            <a:ext cx="79701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Dual parity</a:t>
            </a:r>
          </a:p>
        </p:txBody>
      </p:sp>
      <p:sp>
        <p:nvSpPr>
          <p:cNvPr id="27" name="TextBox 26"/>
          <p:cNvSpPr txBox="1"/>
          <p:nvPr/>
        </p:nvSpPr>
        <p:spPr>
          <a:xfrm>
            <a:off x="570632" y="2535950"/>
            <a:ext cx="160973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Mirror-accelerated parity</a:t>
            </a:r>
          </a:p>
        </p:txBody>
      </p:sp>
      <p:sp>
        <p:nvSpPr>
          <p:cNvPr id="28" name="TextBox 27"/>
          <p:cNvSpPr txBox="1"/>
          <p:nvPr/>
        </p:nvSpPr>
        <p:spPr>
          <a:xfrm>
            <a:off x="1011457" y="4627545"/>
            <a:ext cx="119455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Three-way mirror</a:t>
            </a:r>
          </a:p>
        </p:txBody>
      </p:sp>
      <p:sp>
        <p:nvSpPr>
          <p:cNvPr id="29" name="TextBox 28"/>
          <p:cNvSpPr txBox="1"/>
          <p:nvPr/>
        </p:nvSpPr>
        <p:spPr>
          <a:xfrm>
            <a:off x="1409003" y="5525636"/>
            <a:ext cx="79701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Dual parity</a:t>
            </a:r>
          </a:p>
        </p:txBody>
      </p:sp>
      <p:sp>
        <p:nvSpPr>
          <p:cNvPr id="30" name="TextBox 29"/>
          <p:cNvSpPr txBox="1"/>
          <p:nvPr/>
        </p:nvSpPr>
        <p:spPr>
          <a:xfrm>
            <a:off x="567424" y="5076590"/>
            <a:ext cx="161294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Mirror-accelerated parity</a:t>
            </a:r>
          </a:p>
        </p:txBody>
      </p:sp>
      <p:sp>
        <p:nvSpPr>
          <p:cNvPr id="2" name="Title 1">
            <a:extLst>
              <a:ext uri="{FF2B5EF4-FFF2-40B4-BE49-F238E27FC236}">
                <a16:creationId xmlns:a16="http://schemas.microsoft.com/office/drawing/2014/main" id="{C396215E-AAF9-403F-AAD2-013C32385B5C}"/>
              </a:ext>
            </a:extLst>
          </p:cNvPr>
          <p:cNvSpPr>
            <a:spLocks noGrp="1"/>
          </p:cNvSpPr>
          <p:nvPr>
            <p:ph type="title"/>
          </p:nvPr>
        </p:nvSpPr>
        <p:spPr/>
        <p:txBody>
          <a:bodyPr/>
          <a:lstStyle/>
          <a:p>
            <a:r>
              <a:rPr lang="en-US" dirty="0">
                <a:solidFill>
                  <a:srgbClr val="FFC000"/>
                </a:solidFill>
              </a:rPr>
              <a:t>NEW!</a:t>
            </a:r>
            <a:r>
              <a:rPr lang="en-US" dirty="0"/>
              <a:t> 100% Faster mirror-accelerated parity</a:t>
            </a:r>
          </a:p>
        </p:txBody>
      </p:sp>
      <p:sp>
        <p:nvSpPr>
          <p:cNvPr id="34" name="Rectangle 33">
            <a:extLst>
              <a:ext uri="{FF2B5EF4-FFF2-40B4-BE49-F238E27FC236}">
                <a16:creationId xmlns:a16="http://schemas.microsoft.com/office/drawing/2014/main" id="{0B1152E1-C90A-44F2-A232-449E7976F146}"/>
              </a:ext>
            </a:extLst>
          </p:cNvPr>
          <p:cNvSpPr/>
          <p:nvPr/>
        </p:nvSpPr>
        <p:spPr>
          <a:xfrm>
            <a:off x="5535997" y="2476553"/>
            <a:ext cx="3200400" cy="3657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+100%</a:t>
            </a:r>
          </a:p>
        </p:txBody>
      </p:sp>
      <p:grpSp>
        <p:nvGrpSpPr>
          <p:cNvPr id="35" name="Group 34">
            <a:extLst>
              <a:ext uri="{FF2B5EF4-FFF2-40B4-BE49-F238E27FC236}">
                <a16:creationId xmlns:a16="http://schemas.microsoft.com/office/drawing/2014/main" id="{59509777-68A5-4B6D-BDE1-72EB939E54BE}"/>
              </a:ext>
            </a:extLst>
          </p:cNvPr>
          <p:cNvGrpSpPr/>
          <p:nvPr/>
        </p:nvGrpSpPr>
        <p:grpSpPr>
          <a:xfrm>
            <a:off x="10520055" y="322719"/>
            <a:ext cx="1371600" cy="1107037"/>
            <a:chOff x="10520055" y="322719"/>
            <a:chExt cx="1371600" cy="1107037"/>
          </a:xfrm>
        </p:grpSpPr>
        <p:grpSp>
          <p:nvGrpSpPr>
            <p:cNvPr id="36" name="Group 35">
              <a:extLst>
                <a:ext uri="{FF2B5EF4-FFF2-40B4-BE49-F238E27FC236}">
                  <a16:creationId xmlns:a16="http://schemas.microsoft.com/office/drawing/2014/main" id="{F03127C8-940D-495A-BF94-C649ECCDDF17}"/>
                </a:ext>
              </a:extLst>
            </p:cNvPr>
            <p:cNvGrpSpPr/>
            <p:nvPr/>
          </p:nvGrpSpPr>
          <p:grpSpPr>
            <a:xfrm>
              <a:off x="10520055" y="322719"/>
              <a:ext cx="1371600" cy="822960"/>
              <a:chOff x="8478996" y="703457"/>
              <a:chExt cx="1371600" cy="822960"/>
            </a:xfrm>
          </p:grpSpPr>
          <p:sp>
            <p:nvSpPr>
              <p:cNvPr id="38" name="Rectangle 37">
                <a:extLst>
                  <a:ext uri="{FF2B5EF4-FFF2-40B4-BE49-F238E27FC236}">
                    <a16:creationId xmlns:a16="http://schemas.microsoft.com/office/drawing/2014/main" id="{18CE44DB-0676-42CC-BB9F-1C9A8C80A380}"/>
                  </a:ext>
                </a:extLst>
              </p:cNvPr>
              <p:cNvSpPr/>
              <p:nvPr/>
            </p:nvSpPr>
            <p:spPr bwMode="auto">
              <a:xfrm>
                <a:off x="8478996" y="703457"/>
                <a:ext cx="1371600" cy="82296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9" name="Group 38">
                <a:extLst>
                  <a:ext uri="{FF2B5EF4-FFF2-40B4-BE49-F238E27FC236}">
                    <a16:creationId xmlns:a16="http://schemas.microsoft.com/office/drawing/2014/main" id="{C351196E-051A-4BED-8564-4AD374B6C926}"/>
                  </a:ext>
                </a:extLst>
              </p:cNvPr>
              <p:cNvGrpSpPr/>
              <p:nvPr/>
            </p:nvGrpSpPr>
            <p:grpSpPr>
              <a:xfrm>
                <a:off x="8709543" y="865638"/>
                <a:ext cx="910506" cy="498598"/>
                <a:chOff x="8709543" y="861906"/>
                <a:chExt cx="910506" cy="498598"/>
              </a:xfrm>
            </p:grpSpPr>
            <p:pic>
              <p:nvPicPr>
                <p:cNvPr id="40" name="Picture 39">
                  <a:extLst>
                    <a:ext uri="{FF2B5EF4-FFF2-40B4-BE49-F238E27FC236}">
                      <a16:creationId xmlns:a16="http://schemas.microsoft.com/office/drawing/2014/main" id="{3B884249-84B9-4836-8137-D151854C3457}"/>
                    </a:ext>
                  </a:extLst>
                </p:cNvPr>
                <p:cNvPicPr>
                  <a:picLocks noChangeAspect="1"/>
                </p:cNvPicPr>
                <p:nvPr/>
              </p:nvPicPr>
              <p:blipFill>
                <a:blip r:embed="rId3"/>
                <a:stretch>
                  <a:fillRect/>
                </a:stretch>
              </p:blipFill>
              <p:spPr>
                <a:xfrm>
                  <a:off x="8709543" y="1069455"/>
                  <a:ext cx="274320" cy="274320"/>
                </a:xfrm>
                <a:prstGeom prst="rect">
                  <a:avLst/>
                </a:prstGeom>
              </p:spPr>
            </p:pic>
            <p:sp>
              <p:nvSpPr>
                <p:cNvPr id="41" name="TextBox 40">
                  <a:extLst>
                    <a:ext uri="{FF2B5EF4-FFF2-40B4-BE49-F238E27FC236}">
                      <a16:creationId xmlns:a16="http://schemas.microsoft.com/office/drawing/2014/main" id="{F18E1CF0-F4C1-48A9-B398-F3F65103F394}"/>
                    </a:ext>
                  </a:extLst>
                </p:cNvPr>
                <p:cNvSpPr txBox="1"/>
                <p:nvPr/>
              </p:nvSpPr>
              <p:spPr>
                <a:xfrm>
                  <a:off x="8709543" y="861906"/>
                  <a:ext cx="91050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BCEB"/>
                      </a:solidFill>
                      <a:effectLst/>
                      <a:uLnTx/>
                      <a:uFillTx/>
                      <a:latin typeface="Segoe UI"/>
                      <a:ea typeface="+mn-ea"/>
                      <a:cs typeface="+mn-cs"/>
                    </a:rPr>
                    <a:t>Windows Server</a:t>
                  </a:r>
                </a:p>
              </p:txBody>
            </p:sp>
            <p:sp>
              <p:nvSpPr>
                <p:cNvPr id="42" name="TextBox 41">
                  <a:extLst>
                    <a:ext uri="{FF2B5EF4-FFF2-40B4-BE49-F238E27FC236}">
                      <a16:creationId xmlns:a16="http://schemas.microsoft.com/office/drawing/2014/main" id="{42AABD18-A054-4E37-BF51-A4BEC9685DA5}"/>
                    </a:ext>
                  </a:extLst>
                </p:cNvPr>
                <p:cNvSpPr txBox="1"/>
                <p:nvPr/>
              </p:nvSpPr>
              <p:spPr>
                <a:xfrm>
                  <a:off x="9089455" y="1052727"/>
                  <a:ext cx="530594"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Semibold"/>
                      <a:ea typeface="+mn-ea"/>
                      <a:cs typeface="+mn-cs"/>
                    </a:rPr>
                    <a:t>2019</a:t>
                  </a:r>
                </a:p>
              </p:txBody>
            </p:sp>
          </p:grpSp>
        </p:grpSp>
        <p:sp>
          <p:nvSpPr>
            <p:cNvPr id="37" name="TextBox 36">
              <a:extLst>
                <a:ext uri="{FF2B5EF4-FFF2-40B4-BE49-F238E27FC236}">
                  <a16:creationId xmlns:a16="http://schemas.microsoft.com/office/drawing/2014/main" id="{F04C016D-067F-40B0-BD04-797A4574DD0F}"/>
                </a:ext>
              </a:extLst>
            </p:cNvPr>
            <p:cNvSpPr txBox="1"/>
            <p:nvPr/>
          </p:nvSpPr>
          <p:spPr>
            <a:xfrm>
              <a:off x="10782662" y="1275868"/>
              <a:ext cx="84638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A1A1A">
                      <a:lumMod val="50000"/>
                      <a:lumOff val="50000"/>
                    </a:srgbClr>
                  </a:solidFill>
                  <a:effectLst/>
                  <a:uLnTx/>
                  <a:uFillTx/>
                  <a:latin typeface="Segoe UI"/>
                  <a:ea typeface="+mn-ea"/>
                  <a:cs typeface="+mn-cs"/>
                </a:rPr>
                <a:t>Applies only to</a:t>
              </a:r>
            </a:p>
          </p:txBody>
        </p:sp>
      </p:grpSp>
    </p:spTree>
    <p:extLst>
      <p:ext uri="{BB962C8B-B14F-4D97-AF65-F5344CB8AC3E}">
        <p14:creationId xmlns:p14="http://schemas.microsoft.com/office/powerpoint/2010/main" val="2332552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Grafik 20" descr="Ein Bild, das Person, Wand, drinnen enthält.&#10;&#10;Mit hoher Zuverlässigkeit generierte Beschreibung">
            <a:extLst>
              <a:ext uri="{FF2B5EF4-FFF2-40B4-BE49-F238E27FC236}">
                <a16:creationId xmlns:a16="http://schemas.microsoft.com/office/drawing/2014/main" id="{B7E6A8E5-7D87-45EF-BBF0-E46A43DE2FDC}"/>
              </a:ext>
            </a:extLst>
          </p:cNvPr>
          <p:cNvPicPr>
            <a:picLocks noChangeAspect="1"/>
          </p:cNvPicPr>
          <p:nvPr/>
        </p:nvPicPr>
        <p:blipFill rotWithShape="1">
          <a:blip r:embed="rId2">
            <a:extLst>
              <a:ext uri="{28A0092B-C50C-407E-A947-70E740481C1C}">
                <a14:useLocalDpi xmlns:a14="http://schemas.microsoft.com/office/drawing/2010/main" val="0"/>
              </a:ext>
            </a:extLst>
          </a:blip>
          <a:srcRect t="17158"/>
          <a:stretch/>
        </p:blipFill>
        <p:spPr>
          <a:xfrm>
            <a:off x="-1" y="0"/>
            <a:ext cx="12192001" cy="6868309"/>
          </a:xfrm>
          <a:prstGeom prst="rect">
            <a:avLst/>
          </a:prstGeom>
        </p:spPr>
      </p:pic>
      <p:sp>
        <p:nvSpPr>
          <p:cNvPr id="5" name="Textfeld 4">
            <a:extLst>
              <a:ext uri="{FF2B5EF4-FFF2-40B4-BE49-F238E27FC236}">
                <a16:creationId xmlns:a16="http://schemas.microsoft.com/office/drawing/2014/main" id="{B0B811F3-9994-4B0A-96BB-CD69477FCAF8}"/>
              </a:ext>
            </a:extLst>
          </p:cNvPr>
          <p:cNvSpPr txBox="1"/>
          <p:nvPr/>
        </p:nvSpPr>
        <p:spPr>
          <a:xfrm>
            <a:off x="446049" y="2411238"/>
            <a:ext cx="3338671" cy="3293209"/>
          </a:xfrm>
          <a:prstGeom prst="rect">
            <a:avLst/>
          </a:prstGeom>
          <a:solidFill>
            <a:srgbClr val="51545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Tourdaten</a:t>
            </a: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Herbst 2018</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16. Oktober	München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17. Oktober	Stuttgart</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18. Oktober	Frankfurt</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22. Oktober	Leipzig</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24. Oktober	Zürich</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30. Oktober	Wien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6. November	Düsseldorf</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12. November	Hamburg</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Einlass	jeweils 11.00 Uhr</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feld 5">
            <a:extLst>
              <a:ext uri="{FF2B5EF4-FFF2-40B4-BE49-F238E27FC236}">
                <a16:creationId xmlns:a16="http://schemas.microsoft.com/office/drawing/2014/main" id="{A699C50E-63F1-4742-9B9A-0AA56242EF05}"/>
              </a:ext>
            </a:extLst>
          </p:cNvPr>
          <p:cNvSpPr txBox="1"/>
          <p:nvPr/>
        </p:nvSpPr>
        <p:spPr>
          <a:xfrm>
            <a:off x="154495" y="0"/>
            <a:ext cx="7260449"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Windows Server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Launch-Tour</a:t>
            </a:r>
          </a:p>
        </p:txBody>
      </p:sp>
      <p:pic>
        <p:nvPicPr>
          <p:cNvPr id="31" name="Grafik 30">
            <a:extLst>
              <a:ext uri="{FF2B5EF4-FFF2-40B4-BE49-F238E27FC236}">
                <a16:creationId xmlns:a16="http://schemas.microsoft.com/office/drawing/2014/main" id="{FF76B932-2BA2-42AB-8DA8-B6B61F731E3E}"/>
              </a:ext>
            </a:extLst>
          </p:cNvPr>
          <p:cNvPicPr>
            <a:picLocks noChangeAspect="1"/>
          </p:cNvPicPr>
          <p:nvPr/>
        </p:nvPicPr>
        <p:blipFill>
          <a:blip r:embed="rId3"/>
          <a:stretch>
            <a:fillRect/>
          </a:stretch>
        </p:blipFill>
        <p:spPr>
          <a:xfrm>
            <a:off x="10007415" y="5392213"/>
            <a:ext cx="2184585" cy="1330003"/>
          </a:xfrm>
          <a:prstGeom prst="rect">
            <a:avLst/>
          </a:prstGeom>
        </p:spPr>
      </p:pic>
      <p:sp>
        <p:nvSpPr>
          <p:cNvPr id="8" name="Textfeld 7">
            <a:extLst>
              <a:ext uri="{FF2B5EF4-FFF2-40B4-BE49-F238E27FC236}">
                <a16:creationId xmlns:a16="http://schemas.microsoft.com/office/drawing/2014/main" id="{A14BA330-00D4-4C89-BD48-962DE0A732B4}"/>
              </a:ext>
            </a:extLst>
          </p:cNvPr>
          <p:cNvSpPr txBox="1"/>
          <p:nvPr/>
        </p:nvSpPr>
        <p:spPr>
          <a:xfrm>
            <a:off x="446049" y="6095582"/>
            <a:ext cx="46474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Segoe UI" panose="020B0502040204020203" pitchFamily="34" charset="0"/>
              </a:rPr>
              <a:t>https://aka.ms/WBSCEvents</a:t>
            </a:r>
          </a:p>
        </p:txBody>
      </p:sp>
    </p:spTree>
    <p:extLst>
      <p:ext uri="{BB962C8B-B14F-4D97-AF65-F5344CB8AC3E}">
        <p14:creationId xmlns:p14="http://schemas.microsoft.com/office/powerpoint/2010/main" val="13059659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498728" y="2844220"/>
            <a:ext cx="9311973"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Sinnvolle Ergänzung von Microsoft Azure Diensten</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4087182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6EECAB2-A3A2-4CC7-BC5F-75AC937AAF3F}"/>
              </a:ext>
            </a:extLst>
          </p:cNvPr>
          <p:cNvSpPr txBox="1"/>
          <p:nvPr/>
        </p:nvSpPr>
        <p:spPr>
          <a:xfrm>
            <a:off x="6779581" y="5485115"/>
            <a:ext cx="5759031" cy="1077218"/>
          </a:xfrm>
          <a:prstGeom prst="rect">
            <a:avLst/>
          </a:prstGeom>
          <a:noFill/>
        </p:spPr>
        <p:txBody>
          <a:bodyPr wrap="square" rtlCol="0">
            <a:spAutoFit/>
          </a:bodyPr>
          <a:lstStyle/>
          <a:p>
            <a:r>
              <a:rPr lang="de-DE" sz="3200" dirty="0"/>
              <a:t>Anmeldung unter: </a:t>
            </a:r>
            <a:r>
              <a:rPr lang="de-DE" sz="3200" dirty="0">
                <a:hlinkClick r:id="rId2"/>
              </a:rPr>
              <a:t>www.manfredhelber.de/kurse</a:t>
            </a:r>
            <a:r>
              <a:rPr lang="de-DE" sz="3200" dirty="0"/>
              <a:t>  </a:t>
            </a:r>
          </a:p>
        </p:txBody>
      </p:sp>
      <p:sp>
        <p:nvSpPr>
          <p:cNvPr id="4" name="Textfeld 3">
            <a:extLst>
              <a:ext uri="{FF2B5EF4-FFF2-40B4-BE49-F238E27FC236}">
                <a16:creationId xmlns:a16="http://schemas.microsoft.com/office/drawing/2014/main" id="{20059C8E-9A7D-4A5E-9C89-D036BC79593B}"/>
              </a:ext>
            </a:extLst>
          </p:cNvPr>
          <p:cNvSpPr txBox="1"/>
          <p:nvPr/>
        </p:nvSpPr>
        <p:spPr>
          <a:xfrm>
            <a:off x="7014198" y="3612134"/>
            <a:ext cx="4487519" cy="707886"/>
          </a:xfrm>
          <a:prstGeom prst="rect">
            <a:avLst/>
          </a:prstGeom>
          <a:noFill/>
        </p:spPr>
        <p:txBody>
          <a:bodyPr wrap="square" rtlCol="0">
            <a:spAutoFit/>
          </a:bodyPr>
          <a:lstStyle/>
          <a:p>
            <a:pPr algn="ctr"/>
            <a:r>
              <a:rPr lang="de-DE" sz="2000" b="1" dirty="0">
                <a:solidFill>
                  <a:srgbClr val="FF0000"/>
                </a:solidFill>
              </a:rPr>
              <a:t>Nächster Termin:</a:t>
            </a:r>
          </a:p>
          <a:p>
            <a:pPr algn="ctr"/>
            <a:r>
              <a:rPr lang="de-DE" sz="2000" b="1" dirty="0">
                <a:solidFill>
                  <a:srgbClr val="FF0000"/>
                </a:solidFill>
              </a:rPr>
              <a:t>13.12.2018 bis 14.12.2018 in Würzburg</a:t>
            </a:r>
          </a:p>
        </p:txBody>
      </p:sp>
      <p:pic>
        <p:nvPicPr>
          <p:cNvPr id="5" name="Grafik 4">
            <a:extLst>
              <a:ext uri="{FF2B5EF4-FFF2-40B4-BE49-F238E27FC236}">
                <a16:creationId xmlns:a16="http://schemas.microsoft.com/office/drawing/2014/main" id="{9F4060F6-4247-42F6-9D10-17910B587EBF}"/>
              </a:ext>
            </a:extLst>
          </p:cNvPr>
          <p:cNvPicPr>
            <a:picLocks noChangeAspect="1"/>
          </p:cNvPicPr>
          <p:nvPr/>
        </p:nvPicPr>
        <p:blipFill>
          <a:blip r:embed="rId3"/>
          <a:stretch>
            <a:fillRect/>
          </a:stretch>
        </p:blipFill>
        <p:spPr>
          <a:xfrm>
            <a:off x="259817" y="576105"/>
            <a:ext cx="6419048" cy="5447619"/>
          </a:xfrm>
          <a:prstGeom prst="rect">
            <a:avLst/>
          </a:prstGeom>
        </p:spPr>
      </p:pic>
      <p:pic>
        <p:nvPicPr>
          <p:cNvPr id="7" name="Grafik 6" descr="Ein Bild, das ClipArt enthält.&#10;&#10;Mit hoher Zuverlässigkeit generierte Beschreibung">
            <a:extLst>
              <a:ext uri="{FF2B5EF4-FFF2-40B4-BE49-F238E27FC236}">
                <a16:creationId xmlns:a16="http://schemas.microsoft.com/office/drawing/2014/main" id="{011847B0-F2DC-4C3B-AA6B-9929DD7F2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111" y="2295583"/>
            <a:ext cx="1487396" cy="600108"/>
          </a:xfrm>
          <a:prstGeom prst="rect">
            <a:avLst/>
          </a:prstGeom>
        </p:spPr>
      </p:pic>
    </p:spTree>
    <p:extLst>
      <p:ext uri="{BB962C8B-B14F-4D97-AF65-F5344CB8AC3E}">
        <p14:creationId xmlns:p14="http://schemas.microsoft.com/office/powerpoint/2010/main" val="38230589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2" name="Grafik 1">
            <a:extLst>
              <a:ext uri="{FF2B5EF4-FFF2-40B4-BE49-F238E27FC236}">
                <a16:creationId xmlns:a16="http://schemas.microsoft.com/office/drawing/2014/main" id="{C0A038D8-33B6-45A9-8D30-68C54BB199AA}"/>
              </a:ext>
            </a:extLst>
          </p:cNvPr>
          <p:cNvPicPr>
            <a:picLocks noChangeAspect="1"/>
          </p:cNvPicPr>
          <p:nvPr/>
        </p:nvPicPr>
        <p:blipFill>
          <a:blip r:embed="rId4"/>
          <a:stretch>
            <a:fillRect/>
          </a:stretch>
        </p:blipFill>
        <p:spPr>
          <a:xfrm>
            <a:off x="0" y="1378722"/>
            <a:ext cx="10305035" cy="4100545"/>
          </a:xfrm>
          <a:prstGeom prst="rect">
            <a:avLst/>
          </a:prstGeom>
        </p:spPr>
      </p:pic>
    </p:spTree>
    <p:extLst>
      <p:ext uri="{BB962C8B-B14F-4D97-AF65-F5344CB8AC3E}">
        <p14:creationId xmlns:p14="http://schemas.microsoft.com/office/powerpoint/2010/main" val="12694115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3" name="Grafik 2">
            <a:extLst>
              <a:ext uri="{FF2B5EF4-FFF2-40B4-BE49-F238E27FC236}">
                <a16:creationId xmlns:a16="http://schemas.microsoft.com/office/drawing/2014/main" id="{526CCAB3-4131-4638-AF82-3BD26DC65FD4}"/>
              </a:ext>
            </a:extLst>
          </p:cNvPr>
          <p:cNvPicPr>
            <a:picLocks noChangeAspect="1"/>
          </p:cNvPicPr>
          <p:nvPr/>
        </p:nvPicPr>
        <p:blipFill>
          <a:blip r:embed="rId4"/>
          <a:stretch>
            <a:fillRect/>
          </a:stretch>
        </p:blipFill>
        <p:spPr>
          <a:xfrm>
            <a:off x="151693" y="936542"/>
            <a:ext cx="10217338" cy="4984906"/>
          </a:xfrm>
          <a:prstGeom prst="rect">
            <a:avLst/>
          </a:prstGeom>
        </p:spPr>
      </p:pic>
    </p:spTree>
    <p:extLst>
      <p:ext uri="{BB962C8B-B14F-4D97-AF65-F5344CB8AC3E}">
        <p14:creationId xmlns:p14="http://schemas.microsoft.com/office/powerpoint/2010/main" val="23384459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D7FA09-A051-4715-8692-795EAB4CFE14}"/>
              </a:ext>
            </a:extLst>
          </p:cNvPr>
          <p:cNvSpPr txBox="1"/>
          <p:nvPr/>
        </p:nvSpPr>
        <p:spPr>
          <a:xfrm>
            <a:off x="6809470" y="712430"/>
            <a:ext cx="5440425"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b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End </a:t>
            </a:r>
            <a:r>
              <a:rPr kumimoji="0" lang="de-DE" sz="4800" b="1"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of</a:t>
            </a: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a:t>
            </a:r>
            <a:endParaRPr kumimoji="0" lang="de-DE" sz="4800" b="0"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Teil 4: Der Blockbuster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Ab 20.15 Uhr</a:t>
            </a:r>
          </a:p>
        </p:txBody>
      </p:sp>
      <p:pic>
        <p:nvPicPr>
          <p:cNvPr id="16" name="Grafik 15">
            <a:extLst>
              <a:ext uri="{FF2B5EF4-FFF2-40B4-BE49-F238E27FC236}">
                <a16:creationId xmlns:a16="http://schemas.microsoft.com/office/drawing/2014/main" id="{A2523387-2063-4864-B07A-76AD7A3A3D63}"/>
              </a:ext>
            </a:extLst>
          </p:cNvPr>
          <p:cNvPicPr>
            <a:picLocks noChangeAspect="1"/>
          </p:cNvPicPr>
          <p:nvPr/>
        </p:nvPicPr>
        <p:blipFill>
          <a:blip r:embed="rId3"/>
          <a:stretch>
            <a:fillRect/>
          </a:stretch>
        </p:blipFill>
        <p:spPr>
          <a:xfrm>
            <a:off x="187900" y="5304744"/>
            <a:ext cx="2427590" cy="1477948"/>
          </a:xfrm>
          <a:prstGeom prst="rect">
            <a:avLst/>
          </a:prstGeom>
        </p:spPr>
      </p:pic>
    </p:spTree>
    <p:extLst>
      <p:ext uri="{BB962C8B-B14F-4D97-AF65-F5344CB8AC3E}">
        <p14:creationId xmlns:p14="http://schemas.microsoft.com/office/powerpoint/2010/main" val="4039111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3A31D9E-9C1C-4924-9EEF-BB44A9178895}"/>
              </a:ext>
            </a:extLst>
          </p:cNvPr>
          <p:cNvSpPr txBox="1"/>
          <p:nvPr/>
        </p:nvSpPr>
        <p:spPr>
          <a:xfrm>
            <a:off x="1861752" y="6310188"/>
            <a:ext cx="8328454" cy="246221"/>
          </a:xfrm>
          <a:prstGeom prst="rect">
            <a:avLst/>
          </a:prstGeom>
          <a:noFill/>
        </p:spPr>
        <p:txBody>
          <a:bodyPr wrap="square" rtlCol="0">
            <a:spAutoFit/>
          </a:bodyPr>
          <a:lstStyle/>
          <a:p>
            <a:r>
              <a:rPr lang="de-DE" sz="1000" dirty="0">
                <a:solidFill>
                  <a:prstClr val="black"/>
                </a:solidFill>
                <a:latin typeface="FS Me Light" panose="02000506030000020004" pitchFamily="2" charset="0"/>
              </a:rPr>
              <a:t>Windows Server 2008(R2) End </a:t>
            </a:r>
            <a:r>
              <a:rPr lang="de-DE" sz="1000" dirty="0" err="1">
                <a:solidFill>
                  <a:prstClr val="black"/>
                </a:solidFill>
                <a:latin typeface="FS Me Light" panose="02000506030000020004" pitchFamily="2" charset="0"/>
              </a:rPr>
              <a:t>of</a:t>
            </a:r>
            <a:r>
              <a:rPr lang="de-DE" sz="1000" dirty="0">
                <a:solidFill>
                  <a:prstClr val="black"/>
                </a:solidFill>
                <a:latin typeface="FS Me Light" panose="02000506030000020004" pitchFamily="2" charset="0"/>
              </a:rPr>
              <a:t> Support Migration Tour Stuttgart, 10.09.2018                                                                    Timo Egeler / Michael Essig </a:t>
            </a:r>
          </a:p>
        </p:txBody>
      </p:sp>
    </p:spTree>
    <p:extLst>
      <p:ext uri="{BB962C8B-B14F-4D97-AF65-F5344CB8AC3E}">
        <p14:creationId xmlns:p14="http://schemas.microsoft.com/office/powerpoint/2010/main" val="391194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81695" y="404332"/>
            <a:ext cx="6270766" cy="707886"/>
          </a:xfrm>
          <a:prstGeom prst="rect">
            <a:avLst/>
          </a:prstGeom>
          <a:noFill/>
        </p:spPr>
        <p:txBody>
          <a:bodyPr wrap="square" rtlCol="0">
            <a:spAutoFit/>
          </a:bodyPr>
          <a:lstStyle/>
          <a:p>
            <a:r>
              <a:rPr lang="de-DE" sz="4000" dirty="0">
                <a:solidFill>
                  <a:srgbClr val="FF7D00"/>
                </a:solidFill>
                <a:latin typeface="FS Me" panose="02000506040000020004" pitchFamily="2" charset="0"/>
              </a:rPr>
              <a:t>Thomas-</a:t>
            </a:r>
            <a:r>
              <a:rPr lang="de-DE" sz="4000" dirty="0" err="1">
                <a:solidFill>
                  <a:srgbClr val="FF7D00"/>
                </a:solidFill>
                <a:latin typeface="FS Me" panose="02000506040000020004" pitchFamily="2" charset="0"/>
              </a:rPr>
              <a:t>Krenn.AG</a:t>
            </a:r>
            <a:endParaRPr lang="de-DE" sz="4000" dirty="0">
              <a:solidFill>
                <a:srgbClr val="FF7D00"/>
              </a:solidFill>
              <a:latin typeface="FS Me" panose="02000506040000020004" pitchFamily="2" charset="0"/>
            </a:endParaRPr>
          </a:p>
        </p:txBody>
      </p:sp>
      <p:pic>
        <p:nvPicPr>
          <p:cNvPr id="11" name="Grafik 10">
            <a:extLst>
              <a:ext uri="{FF2B5EF4-FFF2-40B4-BE49-F238E27FC236}">
                <a16:creationId xmlns:a16="http://schemas.microsoft.com/office/drawing/2014/main" id="{23FD3E96-1055-FD45-B65D-2BB311C680B2}"/>
              </a:ext>
            </a:extLst>
          </p:cNvPr>
          <p:cNvPicPr>
            <a:picLocks noChangeAspect="1"/>
          </p:cNvPicPr>
          <p:nvPr/>
        </p:nvPicPr>
        <p:blipFill rotWithShape="1">
          <a:blip r:embed="rId3">
            <a:extLst>
              <a:ext uri="{28A0092B-C50C-407E-A947-70E740481C1C}">
                <a14:useLocalDpi xmlns:a14="http://schemas.microsoft.com/office/drawing/2010/main" val="0"/>
              </a:ext>
            </a:extLst>
          </a:blip>
          <a:srcRect l="-229" t="14378" b="15460"/>
          <a:stretch/>
        </p:blipFill>
        <p:spPr>
          <a:xfrm>
            <a:off x="1524000" y="1630017"/>
            <a:ext cx="9144000" cy="4253948"/>
          </a:xfrm>
          <a:prstGeom prst="rect">
            <a:avLst/>
          </a:prstGeom>
        </p:spPr>
      </p:pic>
    </p:spTree>
    <p:extLst>
      <p:ext uri="{BB962C8B-B14F-4D97-AF65-F5344CB8AC3E}">
        <p14:creationId xmlns:p14="http://schemas.microsoft.com/office/powerpoint/2010/main" val="255874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066655" y="1277681"/>
            <a:ext cx="3258130" cy="4201278"/>
          </a:xfrm>
          <a:prstGeom prst="rect">
            <a:avLst/>
          </a:prstGeom>
          <a:noFill/>
        </p:spPr>
        <p:txBody>
          <a:bodyPr wrap="square" rtlCol="0">
            <a:spAutoFit/>
          </a:bodyPr>
          <a:lstStyle/>
          <a:p>
            <a:pPr>
              <a:lnSpc>
                <a:spcPct val="200000"/>
              </a:lnSpc>
            </a:pPr>
            <a:r>
              <a:rPr lang="de-DE" sz="1400" dirty="0">
                <a:solidFill>
                  <a:srgbClr val="5F6064"/>
                </a:solidFill>
                <a:latin typeface="FS Me Light" panose="02000506030000020004" pitchFamily="2" charset="0"/>
              </a:rPr>
              <a:t>Unser Unternehmen </a:t>
            </a:r>
          </a:p>
          <a:p>
            <a:pPr>
              <a:lnSpc>
                <a:spcPct val="200000"/>
              </a:lnSpc>
            </a:pPr>
            <a:endParaRPr lang="de-DE" sz="1400" dirty="0">
              <a:solidFill>
                <a:srgbClr val="5F6064"/>
              </a:solidFill>
              <a:latin typeface="FS Me Light" panose="02000506030000020004" pitchFamily="2" charset="0"/>
            </a:endParaRPr>
          </a:p>
          <a:p>
            <a:pPr>
              <a:lnSpc>
                <a:spcPct val="200000"/>
              </a:lnSpc>
            </a:pPr>
            <a:r>
              <a:rPr lang="de-DE" sz="1400" dirty="0">
                <a:solidFill>
                  <a:srgbClr val="5F6064"/>
                </a:solidFill>
                <a:latin typeface="FS Me Light" panose="02000506030000020004" pitchFamily="2" charset="0"/>
              </a:rPr>
              <a:t>Warum Thomas-Krenn	 ?</a:t>
            </a:r>
          </a:p>
          <a:p>
            <a:pPr>
              <a:lnSpc>
                <a:spcPct val="200000"/>
              </a:lnSpc>
            </a:pPr>
            <a:r>
              <a:rPr lang="de-DE" sz="1000" dirty="0">
                <a:solidFill>
                  <a:srgbClr val="5F6064"/>
                </a:solidFill>
                <a:latin typeface="FS Me Light" panose="02000506030000020004" pitchFamily="2" charset="0"/>
              </a:rPr>
              <a:t>- Persönlich &amp; Verlässlich</a:t>
            </a:r>
          </a:p>
          <a:p>
            <a:pPr>
              <a:lnSpc>
                <a:spcPct val="200000"/>
              </a:lnSpc>
            </a:pPr>
            <a:r>
              <a:rPr lang="de-DE" sz="1000" dirty="0">
                <a:solidFill>
                  <a:srgbClr val="5F6064"/>
                </a:solidFill>
                <a:latin typeface="FS Me Light" panose="02000506030000020004" pitchFamily="2" charset="0"/>
              </a:rPr>
              <a:t>- Individuell</a:t>
            </a:r>
          </a:p>
          <a:p>
            <a:pPr>
              <a:lnSpc>
                <a:spcPct val="200000"/>
              </a:lnSpc>
            </a:pPr>
            <a:r>
              <a:rPr lang="de-DE" sz="1000" dirty="0">
                <a:solidFill>
                  <a:srgbClr val="5F6064"/>
                </a:solidFill>
                <a:latin typeface="FS Me Light" panose="02000506030000020004" pitchFamily="2" charset="0"/>
              </a:rPr>
              <a:t>- Schnell</a:t>
            </a:r>
          </a:p>
          <a:p>
            <a:pPr>
              <a:lnSpc>
                <a:spcPct val="200000"/>
              </a:lnSpc>
            </a:pPr>
            <a:endParaRPr lang="de-DE" sz="1400" dirty="0">
              <a:solidFill>
                <a:srgbClr val="5F6064"/>
              </a:solidFill>
              <a:latin typeface="FS Me Light" panose="02000506030000020004" pitchFamily="2" charset="0"/>
            </a:endParaRPr>
          </a:p>
          <a:p>
            <a:pPr>
              <a:lnSpc>
                <a:spcPct val="200000"/>
              </a:lnSpc>
            </a:pPr>
            <a:r>
              <a:rPr lang="de-DE" sz="1400" dirty="0">
                <a:solidFill>
                  <a:srgbClr val="5F6064"/>
                </a:solidFill>
                <a:latin typeface="FS Me Light" panose="02000506030000020004" pitchFamily="2" charset="0"/>
              </a:rPr>
              <a:t>Das Portfolio</a:t>
            </a:r>
          </a:p>
          <a:p>
            <a:pPr>
              <a:lnSpc>
                <a:spcPct val="200000"/>
              </a:lnSpc>
            </a:pPr>
            <a:r>
              <a:rPr lang="de-DE" sz="1400" dirty="0">
                <a:solidFill>
                  <a:srgbClr val="5F6064"/>
                </a:solidFill>
                <a:latin typeface="FS Me Light" panose="02000506030000020004" pitchFamily="2" charset="0"/>
              </a:rPr>
              <a:t>Systementwicklung</a:t>
            </a:r>
          </a:p>
          <a:p>
            <a:pPr>
              <a:lnSpc>
                <a:spcPct val="200000"/>
              </a:lnSpc>
            </a:pPr>
            <a:r>
              <a:rPr lang="de-DE" sz="1400" dirty="0">
                <a:solidFill>
                  <a:srgbClr val="5F6064"/>
                </a:solidFill>
                <a:latin typeface="FS Me Light" panose="02000506030000020004" pitchFamily="2" charset="0"/>
              </a:rPr>
              <a:t>Unser Partner Netzwerk	</a:t>
            </a:r>
          </a:p>
          <a:p>
            <a:endParaRPr lang="de-DE" sz="1101" dirty="0">
              <a:solidFill>
                <a:prstClr val="black"/>
              </a:solidFill>
              <a:latin typeface="FS Me Light" panose="02000506030000020004" pitchFamily="2" charset="0"/>
            </a:endParaRPr>
          </a:p>
        </p:txBody>
      </p:sp>
      <p:pic>
        <p:nvPicPr>
          <p:cNvPr id="9" name="Grafik 8">
            <a:extLst>
              <a:ext uri="{FF2B5EF4-FFF2-40B4-BE49-F238E27FC236}">
                <a16:creationId xmlns:a16="http://schemas.microsoft.com/office/drawing/2014/main" id="{761E4E71-BAA8-4624-9D5C-415C38261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8" r="32774"/>
          <a:stretch/>
        </p:blipFill>
        <p:spPr>
          <a:xfrm>
            <a:off x="5781130" y="1150413"/>
            <a:ext cx="4540507" cy="3963372"/>
          </a:xfrm>
          <a:prstGeom prst="rect">
            <a:avLst/>
          </a:prstGeom>
        </p:spPr>
      </p:pic>
    </p:spTree>
    <p:extLst>
      <p:ext uri="{BB962C8B-B14F-4D97-AF65-F5344CB8AC3E}">
        <p14:creationId xmlns:p14="http://schemas.microsoft.com/office/powerpoint/2010/main" val="2973970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84642" y="404955"/>
            <a:ext cx="6275439" cy="707886"/>
          </a:xfrm>
          <a:prstGeom prst="rect">
            <a:avLst/>
          </a:prstGeom>
          <a:noFill/>
        </p:spPr>
        <p:txBody>
          <a:bodyPr wrap="square" rtlCol="0">
            <a:spAutoFit/>
          </a:bodyPr>
          <a:lstStyle/>
          <a:p>
            <a:r>
              <a:rPr lang="de-DE" sz="4000" dirty="0">
                <a:solidFill>
                  <a:srgbClr val="FF7D00"/>
                </a:solidFill>
                <a:latin typeface="FS Me" panose="02000506040000020004" pitchFamily="2" charset="0"/>
              </a:rPr>
              <a:t>Hot Fluid  Computing</a:t>
            </a:r>
          </a:p>
        </p:txBody>
      </p:sp>
      <p:sp>
        <p:nvSpPr>
          <p:cNvPr id="3" name="Textfeld 2"/>
          <p:cNvSpPr txBox="1"/>
          <p:nvPr/>
        </p:nvSpPr>
        <p:spPr>
          <a:xfrm>
            <a:off x="1977021" y="1112841"/>
            <a:ext cx="6280700" cy="352854"/>
          </a:xfrm>
          <a:prstGeom prst="rect">
            <a:avLst/>
          </a:prstGeom>
          <a:noFill/>
        </p:spPr>
        <p:txBody>
          <a:bodyPr wrap="square" rtlCol="0">
            <a:spAutoFit/>
          </a:bodyPr>
          <a:lstStyle/>
          <a:p>
            <a:r>
              <a:rPr lang="de-DE" sz="1693" dirty="0">
                <a:solidFill>
                  <a:srgbClr val="5F6064"/>
                </a:solidFill>
                <a:latin typeface="FS Me" panose="02000506040000020004" pitchFamily="2" charset="0"/>
              </a:rPr>
              <a:t>Die innovative Serverkühlung</a:t>
            </a:r>
          </a:p>
        </p:txBody>
      </p:sp>
      <p:sp>
        <p:nvSpPr>
          <p:cNvPr id="13" name="Textfeld 12"/>
          <p:cNvSpPr txBox="1"/>
          <p:nvPr/>
        </p:nvSpPr>
        <p:spPr>
          <a:xfrm>
            <a:off x="1969401" y="5130807"/>
            <a:ext cx="8203299" cy="923330"/>
          </a:xfrm>
          <a:prstGeom prst="rect">
            <a:avLst/>
          </a:prstGeom>
          <a:noFill/>
        </p:spPr>
        <p:txBody>
          <a:bodyPr wrap="square" rtlCol="0">
            <a:spAutoFit/>
          </a:bodyPr>
          <a:lstStyle/>
          <a:p>
            <a:pPr>
              <a:lnSpc>
                <a:spcPct val="150000"/>
              </a:lnSpc>
            </a:pPr>
            <a:r>
              <a:rPr lang="de-DE" sz="900" dirty="0">
                <a:solidFill>
                  <a:srgbClr val="5F6064"/>
                </a:solidFill>
                <a:latin typeface="FS Me Light" panose="02000506030000020004" pitchFamily="2" charset="0"/>
              </a:rPr>
              <a:t>Hot Fluid® Computing ist unser innovatives Gesamtkonzept zur Serverkühlung,  das  Server-Systeme und ganze  IT-Infrastrukturen wesentlich energieeffizienter macht. Die Technologie setzt bei der Kühlung direkt dort an, wo Wärme im Server entsteht: am Mainboard, an den Netzteilen und den Highspeed-Netzwerkkomponenten. Darauf angepasste Kühlkörper sorgen für den optimalen Abtransport der erzeugten Wärme und verhindern Hotspots. Die entstandene Abwärme kann problemlos für die Gebäudetechnik nutzbar gemacht werden.</a:t>
            </a:r>
          </a:p>
        </p:txBody>
      </p:sp>
      <p:sp>
        <p:nvSpPr>
          <p:cNvPr id="6" name="Textfeld 5"/>
          <p:cNvSpPr txBox="1"/>
          <p:nvPr/>
        </p:nvSpPr>
        <p:spPr>
          <a:xfrm>
            <a:off x="6064250" y="6201697"/>
            <a:ext cx="4108450" cy="338554"/>
          </a:xfrm>
          <a:prstGeom prst="rect">
            <a:avLst/>
          </a:prstGeom>
          <a:noFill/>
        </p:spPr>
        <p:txBody>
          <a:bodyPr wrap="square" rtlCol="0">
            <a:spAutoFit/>
          </a:bodyPr>
          <a:lstStyle/>
          <a:p>
            <a:pPr algn="r"/>
            <a:r>
              <a:rPr lang="de-DE" sz="1200" dirty="0">
                <a:solidFill>
                  <a:srgbClr val="5F6064"/>
                </a:solidFill>
                <a:latin typeface="FS Me Light" panose="02000506030000020004" pitchFamily="2" charset="0"/>
              </a:rPr>
              <a:t>Hot Fluid</a:t>
            </a:r>
            <a:r>
              <a:rPr lang="de-DE" sz="1600" dirty="0">
                <a:solidFill>
                  <a:srgbClr val="5F6064"/>
                </a:solidFill>
                <a:latin typeface="Calibri" panose="020F0502020204030204"/>
              </a:rPr>
              <a:t>®</a:t>
            </a:r>
            <a:r>
              <a:rPr lang="de-DE" sz="1200" dirty="0">
                <a:solidFill>
                  <a:srgbClr val="5F6064"/>
                </a:solidFill>
                <a:latin typeface="FS Me Light" panose="02000506030000020004" pitchFamily="2" charset="0"/>
              </a:rPr>
              <a:t> Computing</a:t>
            </a:r>
          </a:p>
        </p:txBody>
      </p:sp>
      <p:pic>
        <p:nvPicPr>
          <p:cNvPr id="5" name="Grafik 4">
            <a:extLst>
              <a:ext uri="{FF2B5EF4-FFF2-40B4-BE49-F238E27FC236}">
                <a16:creationId xmlns:a16="http://schemas.microsoft.com/office/drawing/2014/main" id="{8B1735C2-268C-4428-9919-DFDBCBBBC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99" t="19687" r="4745" b="17386"/>
          <a:stretch/>
        </p:blipFill>
        <p:spPr>
          <a:xfrm>
            <a:off x="2086864" y="1614457"/>
            <a:ext cx="6568141" cy="3301287"/>
          </a:xfrm>
          <a:prstGeom prst="rect">
            <a:avLst/>
          </a:prstGeom>
        </p:spPr>
      </p:pic>
      <p:sp>
        <p:nvSpPr>
          <p:cNvPr id="4" name="Textfeld 3">
            <a:extLst>
              <a:ext uri="{FF2B5EF4-FFF2-40B4-BE49-F238E27FC236}">
                <a16:creationId xmlns:a16="http://schemas.microsoft.com/office/drawing/2014/main" id="{9B11E471-06FC-4807-BFAF-1FB5786AD086}"/>
              </a:ext>
            </a:extLst>
          </p:cNvPr>
          <p:cNvSpPr txBox="1"/>
          <p:nvPr/>
        </p:nvSpPr>
        <p:spPr>
          <a:xfrm>
            <a:off x="4010890" y="429493"/>
            <a:ext cx="244562" cy="369332"/>
          </a:xfrm>
          <a:prstGeom prst="rect">
            <a:avLst/>
          </a:prstGeom>
          <a:noFill/>
        </p:spPr>
        <p:txBody>
          <a:bodyPr wrap="square" rtlCol="0">
            <a:spAutoFit/>
          </a:bodyPr>
          <a:lstStyle/>
          <a:p>
            <a:r>
              <a:rPr lang="de-DE" dirty="0">
                <a:solidFill>
                  <a:srgbClr val="FA7D00"/>
                </a:solidFill>
                <a:latin typeface="FS Me" panose="02000506040000020004" pitchFamily="2" charset="0"/>
              </a:rPr>
              <a:t>®</a:t>
            </a:r>
            <a:endParaRPr lang="de-DE" dirty="0">
              <a:solidFill>
                <a:prstClr val="black"/>
              </a:solidFill>
              <a:latin typeface="Calibri" panose="020F0502020204030204"/>
            </a:endParaRPr>
          </a:p>
        </p:txBody>
      </p:sp>
    </p:spTree>
    <p:extLst>
      <p:ext uri="{BB962C8B-B14F-4D97-AF65-F5344CB8AC3E}">
        <p14:creationId xmlns:p14="http://schemas.microsoft.com/office/powerpoint/2010/main" val="3848446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D7FA09-A051-4715-8692-795EAB4CFE14}"/>
              </a:ext>
            </a:extLst>
          </p:cNvPr>
          <p:cNvSpPr txBox="1"/>
          <p:nvPr/>
        </p:nvSpPr>
        <p:spPr>
          <a:xfrm>
            <a:off x="6809470" y="712430"/>
            <a:ext cx="5440425"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b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End </a:t>
            </a:r>
            <a:r>
              <a:rPr kumimoji="0" lang="de-DE" sz="4800" b="1"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of</a:t>
            </a: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a:t>
            </a:r>
            <a:endParaRPr kumimoji="0" lang="de-DE" sz="4800" b="0"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Teil 1: Das „Warum“!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13.15 bis 15.00 Uhr</a:t>
            </a:r>
          </a:p>
        </p:txBody>
      </p:sp>
      <p:pic>
        <p:nvPicPr>
          <p:cNvPr id="16" name="Grafik 15">
            <a:extLst>
              <a:ext uri="{FF2B5EF4-FFF2-40B4-BE49-F238E27FC236}">
                <a16:creationId xmlns:a16="http://schemas.microsoft.com/office/drawing/2014/main" id="{A2523387-2063-4864-B07A-76AD7A3A3D63}"/>
              </a:ext>
            </a:extLst>
          </p:cNvPr>
          <p:cNvPicPr>
            <a:picLocks noChangeAspect="1"/>
          </p:cNvPicPr>
          <p:nvPr/>
        </p:nvPicPr>
        <p:blipFill>
          <a:blip r:embed="rId3"/>
          <a:stretch>
            <a:fillRect/>
          </a:stretch>
        </p:blipFill>
        <p:spPr>
          <a:xfrm>
            <a:off x="187900" y="5304744"/>
            <a:ext cx="2427590" cy="1477948"/>
          </a:xfrm>
          <a:prstGeom prst="rect">
            <a:avLst/>
          </a:prstGeom>
        </p:spPr>
      </p:pic>
    </p:spTree>
    <p:extLst>
      <p:ext uri="{BB962C8B-B14F-4D97-AF65-F5344CB8AC3E}">
        <p14:creationId xmlns:p14="http://schemas.microsoft.com/office/powerpoint/2010/main" val="3287428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533708" y="2662170"/>
            <a:ext cx="9887387" cy="1077218"/>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Supportende für Windows Server 2008 </a:t>
            </a:r>
            <a:br>
              <a:rPr lang="de-DE" sz="3200" dirty="0">
                <a:solidFill>
                  <a:srgbClr val="595959"/>
                </a:solidFill>
                <a:latin typeface="Segoe UI" panose="020B0502040204020203" pitchFamily="34" charset="0"/>
                <a:cs typeface="Segoe UI" panose="020B0502040204020203" pitchFamily="34" charset="0"/>
              </a:rPr>
            </a:br>
            <a:r>
              <a:rPr lang="de-DE" sz="3200" dirty="0">
                <a:solidFill>
                  <a:srgbClr val="595959"/>
                </a:solidFill>
                <a:latin typeface="Segoe UI" panose="020B0502040204020203" pitchFamily="34" charset="0"/>
                <a:cs typeface="Segoe UI" panose="020B0502040204020203" pitchFamily="34" charset="0"/>
              </a:rPr>
              <a:t>und Windows Server 2008 R2 und Support Lifecycle</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248831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31BE8A3D-3DB3-45C9-A211-08D60D5DC85B}"/>
              </a:ext>
            </a:extLst>
          </p:cNvPr>
          <p:cNvSpPr txBox="1"/>
          <p:nvPr/>
        </p:nvSpPr>
        <p:spPr>
          <a:xfrm>
            <a:off x="735263" y="5873308"/>
            <a:ext cx="9469316" cy="307777"/>
          </a:xfrm>
          <a:prstGeom prst="rect">
            <a:avLst/>
          </a:prstGeom>
          <a:noFill/>
        </p:spPr>
        <p:txBody>
          <a:bodyPr wrap="square" rtlCol="0">
            <a:spAutoFit/>
          </a:bodyPr>
          <a:lstStyle/>
          <a:p>
            <a:r>
              <a:rPr lang="de-DE" sz="1400" dirty="0">
                <a:hlinkClick r:id="rId4"/>
              </a:rPr>
              <a:t>https://blogs.technet.microsoft.com/filecab/2018/04/12/introducing-the-windows-server-storage-migration-service/</a:t>
            </a:r>
            <a:r>
              <a:rPr lang="de-DE" sz="1400" dirty="0"/>
              <a:t> </a:t>
            </a:r>
          </a:p>
        </p:txBody>
      </p:sp>
      <p:pic>
        <p:nvPicPr>
          <p:cNvPr id="9" name="Grafik 8" descr="Ein Bild, das Screenshot enthält.&#10;&#10;Mit sehr hoher Zuverlässigkeit generierte Beschreibung">
            <a:extLst>
              <a:ext uri="{FF2B5EF4-FFF2-40B4-BE49-F238E27FC236}">
                <a16:creationId xmlns:a16="http://schemas.microsoft.com/office/drawing/2014/main" id="{C4C97469-6DAF-4E5E-A237-6132CFD0D48E}"/>
              </a:ext>
            </a:extLst>
          </p:cNvPr>
          <p:cNvPicPr>
            <a:picLocks noChangeAspect="1"/>
          </p:cNvPicPr>
          <p:nvPr/>
        </p:nvPicPr>
        <p:blipFill rotWithShape="1">
          <a:blip r:embed="rId5">
            <a:extLst>
              <a:ext uri="{28A0092B-C50C-407E-A947-70E740481C1C}">
                <a14:useLocalDpi xmlns:a14="http://schemas.microsoft.com/office/drawing/2010/main" val="0"/>
              </a:ext>
            </a:extLst>
          </a:blip>
          <a:srcRect b="6197"/>
          <a:stretch/>
        </p:blipFill>
        <p:spPr>
          <a:xfrm>
            <a:off x="1362808" y="960487"/>
            <a:ext cx="6996278" cy="4684173"/>
          </a:xfrm>
          <a:prstGeom prst="rect">
            <a:avLst/>
          </a:prstGeom>
        </p:spPr>
      </p:pic>
    </p:spTree>
    <p:extLst>
      <p:ext uri="{BB962C8B-B14F-4D97-AF65-F5344CB8AC3E}">
        <p14:creationId xmlns:p14="http://schemas.microsoft.com/office/powerpoint/2010/main" val="197458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31BE8A3D-3DB3-45C9-A211-08D60D5DC85B}"/>
              </a:ext>
            </a:extLst>
          </p:cNvPr>
          <p:cNvSpPr txBox="1"/>
          <p:nvPr/>
        </p:nvSpPr>
        <p:spPr>
          <a:xfrm>
            <a:off x="735263" y="5873308"/>
            <a:ext cx="9469316" cy="307777"/>
          </a:xfrm>
          <a:prstGeom prst="rect">
            <a:avLst/>
          </a:prstGeom>
          <a:noFill/>
        </p:spPr>
        <p:txBody>
          <a:bodyPr wrap="square" rtlCol="0">
            <a:spAutoFit/>
          </a:bodyPr>
          <a:lstStyle/>
          <a:p>
            <a:r>
              <a:rPr lang="de-DE" sz="1400" dirty="0">
                <a:hlinkClick r:id="rId4"/>
              </a:rPr>
              <a:t>https://www.computerprofile.com/analytics-papers/windows-server-2012-approximately-equal-windows-server-2008/</a:t>
            </a:r>
            <a:r>
              <a:rPr lang="de-DE" sz="1400" dirty="0"/>
              <a:t> </a:t>
            </a:r>
          </a:p>
        </p:txBody>
      </p:sp>
      <p:pic>
        <p:nvPicPr>
          <p:cNvPr id="3" name="Grafik 2" descr="Ein Bild, das Text, Karte enthält.&#10;&#10;Mit sehr hoher Zuverlässigkeit generierte Beschreibung">
            <a:extLst>
              <a:ext uri="{FF2B5EF4-FFF2-40B4-BE49-F238E27FC236}">
                <a16:creationId xmlns:a16="http://schemas.microsoft.com/office/drawing/2014/main" id="{D898A4BF-8863-4EA5-8D4F-482EF688F619}"/>
              </a:ext>
            </a:extLst>
          </p:cNvPr>
          <p:cNvPicPr>
            <a:picLocks noChangeAspect="1"/>
          </p:cNvPicPr>
          <p:nvPr/>
        </p:nvPicPr>
        <p:blipFill rotWithShape="1">
          <a:blip r:embed="rId5">
            <a:extLst>
              <a:ext uri="{28A0092B-C50C-407E-A947-70E740481C1C}">
                <a14:useLocalDpi xmlns:a14="http://schemas.microsoft.com/office/drawing/2010/main" val="0"/>
              </a:ext>
            </a:extLst>
          </a:blip>
          <a:srcRect t="10769" b="11410"/>
          <a:stretch/>
        </p:blipFill>
        <p:spPr>
          <a:xfrm>
            <a:off x="600659" y="298939"/>
            <a:ext cx="9372897" cy="5336931"/>
          </a:xfrm>
          <a:prstGeom prst="rect">
            <a:avLst/>
          </a:prstGeom>
        </p:spPr>
      </p:pic>
    </p:spTree>
    <p:extLst>
      <p:ext uri="{BB962C8B-B14F-4D97-AF65-F5344CB8AC3E}">
        <p14:creationId xmlns:p14="http://schemas.microsoft.com/office/powerpoint/2010/main" val="375561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E7E67A7C-98C9-44A0-B8F8-AA4C23CFC83F}"/>
              </a:ext>
            </a:extLst>
          </p:cNvPr>
          <p:cNvPicPr>
            <a:picLocks noChangeAspect="1"/>
          </p:cNvPicPr>
          <p:nvPr/>
        </p:nvPicPr>
        <p:blipFill>
          <a:blip r:embed="rId3"/>
          <a:stretch>
            <a:fillRect/>
          </a:stretch>
        </p:blipFill>
        <p:spPr>
          <a:xfrm>
            <a:off x="187900" y="5304744"/>
            <a:ext cx="2427590" cy="1477948"/>
          </a:xfrm>
          <a:prstGeom prst="rect">
            <a:avLst/>
          </a:prstGeom>
        </p:spPr>
      </p:pic>
      <p:sp>
        <p:nvSpPr>
          <p:cNvPr id="12" name="Textfeld 11">
            <a:extLst>
              <a:ext uri="{FF2B5EF4-FFF2-40B4-BE49-F238E27FC236}">
                <a16:creationId xmlns:a16="http://schemas.microsoft.com/office/drawing/2014/main" id="{73EC9B2C-D44B-45F8-A7BD-AC58B483A069}"/>
              </a:ext>
            </a:extLst>
          </p:cNvPr>
          <p:cNvSpPr txBox="1"/>
          <p:nvPr/>
        </p:nvSpPr>
        <p:spPr>
          <a:xfrm>
            <a:off x="6858000" y="11297"/>
            <a:ext cx="540948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b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End </a:t>
            </a:r>
            <a:r>
              <a:rPr kumimoji="0" lang="de-DE" sz="4800" b="1" i="0" u="none" strike="noStrike" kern="1200" normalizeH="0" baseline="0" noProof="0" dirty="0" err="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of</a:t>
            </a: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 </a:t>
            </a:r>
            <a:endParaRPr kumimoji="0" lang="de-DE" sz="44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Manfred </a:t>
            </a:r>
            <a:b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br>
            <a: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Helber</a:t>
            </a:r>
            <a:endParaRPr kumimoji="0" lang="de-DE" sz="2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p:txBody>
      </p:sp>
      <p:pic>
        <p:nvPicPr>
          <p:cNvPr id="13" name="Grafik 12">
            <a:extLst>
              <a:ext uri="{FF2B5EF4-FFF2-40B4-BE49-F238E27FC236}">
                <a16:creationId xmlns:a16="http://schemas.microsoft.com/office/drawing/2014/main" id="{14F069D0-86E4-48F2-80AF-E65D6B869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9475" y="5506355"/>
            <a:ext cx="2629605" cy="1060945"/>
          </a:xfrm>
          <a:prstGeom prst="rect">
            <a:avLst/>
          </a:prstGeom>
        </p:spPr>
      </p:pic>
    </p:spTree>
    <p:extLst>
      <p:ext uri="{BB962C8B-B14F-4D97-AF65-F5344CB8AC3E}">
        <p14:creationId xmlns:p14="http://schemas.microsoft.com/office/powerpoint/2010/main" val="3951974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8" name="Grafik 7">
            <a:extLst>
              <a:ext uri="{FF2B5EF4-FFF2-40B4-BE49-F238E27FC236}">
                <a16:creationId xmlns:a16="http://schemas.microsoft.com/office/drawing/2014/main" id="{F0C175C1-9C9A-483D-B782-3F9DBF70CFC9}"/>
              </a:ext>
            </a:extLst>
          </p:cNvPr>
          <p:cNvPicPr>
            <a:picLocks noChangeAspect="1"/>
          </p:cNvPicPr>
          <p:nvPr/>
        </p:nvPicPr>
        <p:blipFill rotWithShape="1">
          <a:blip r:embed="rId4"/>
          <a:srcRect b="10918"/>
          <a:stretch/>
        </p:blipFill>
        <p:spPr>
          <a:xfrm>
            <a:off x="0" y="587872"/>
            <a:ext cx="10284322" cy="5132989"/>
          </a:xfrm>
          <a:prstGeom prst="rect">
            <a:avLst/>
          </a:prstGeom>
        </p:spPr>
      </p:pic>
      <p:sp>
        <p:nvSpPr>
          <p:cNvPr id="2" name="Textfeld 1">
            <a:extLst>
              <a:ext uri="{FF2B5EF4-FFF2-40B4-BE49-F238E27FC236}">
                <a16:creationId xmlns:a16="http://schemas.microsoft.com/office/drawing/2014/main" id="{5F9C87D2-C254-4F65-B36D-6128043613C4}"/>
              </a:ext>
            </a:extLst>
          </p:cNvPr>
          <p:cNvSpPr txBox="1"/>
          <p:nvPr/>
        </p:nvSpPr>
        <p:spPr>
          <a:xfrm>
            <a:off x="330507" y="6008518"/>
            <a:ext cx="6709704" cy="523220"/>
          </a:xfrm>
          <a:prstGeom prst="rect">
            <a:avLst/>
          </a:prstGeom>
          <a:noFill/>
        </p:spPr>
        <p:txBody>
          <a:bodyPr wrap="square" rtlCol="0">
            <a:spAutoFit/>
          </a:bodyPr>
          <a:lstStyle/>
          <a:p>
            <a:r>
              <a:rPr lang="de-DE" sz="2800" dirty="0">
                <a:hlinkClick r:id="rId5"/>
              </a:rPr>
              <a:t>https://support.microsoft.com/lifecycle</a:t>
            </a:r>
            <a:r>
              <a:rPr lang="de-DE" sz="2800" dirty="0"/>
              <a:t>   </a:t>
            </a:r>
          </a:p>
        </p:txBody>
      </p:sp>
    </p:spTree>
    <p:extLst>
      <p:ext uri="{BB962C8B-B14F-4D97-AF65-F5344CB8AC3E}">
        <p14:creationId xmlns:p14="http://schemas.microsoft.com/office/powerpoint/2010/main" val="1814929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4FE12D-B16B-45CE-BF20-EFDB13ECBD86}"/>
              </a:ext>
            </a:extLst>
          </p:cNvPr>
          <p:cNvSpPr/>
          <p:nvPr/>
        </p:nvSpPr>
        <p:spPr bwMode="auto">
          <a:xfrm>
            <a:off x="0" y="1783750"/>
            <a:ext cx="12191377" cy="507376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16" name="Table 15"/>
          <p:cNvGraphicFramePr>
            <a:graphicFrameLocks noGrp="1"/>
          </p:cNvGraphicFramePr>
          <p:nvPr>
            <p:extLst/>
          </p:nvPr>
        </p:nvGraphicFramePr>
        <p:xfrm>
          <a:off x="0" y="3182172"/>
          <a:ext cx="12191377" cy="3675342"/>
        </p:xfrm>
        <a:graphic>
          <a:graphicData uri="http://schemas.openxmlformats.org/drawingml/2006/table">
            <a:tbl>
              <a:tblPr firstRow="1" bandRow="1">
                <a:tableStyleId>{5C22544A-7EE6-4342-B048-85BDC9FD1C3A}</a:tableStyleId>
              </a:tblPr>
              <a:tblGrid>
                <a:gridCol w="6543901">
                  <a:extLst>
                    <a:ext uri="{9D8B030D-6E8A-4147-A177-3AD203B41FA5}">
                      <a16:colId xmlns:a16="http://schemas.microsoft.com/office/drawing/2014/main" val="2291425247"/>
                    </a:ext>
                  </a:extLst>
                </a:gridCol>
                <a:gridCol w="5647476">
                  <a:extLst>
                    <a:ext uri="{9D8B030D-6E8A-4147-A177-3AD203B41FA5}">
                      <a16:colId xmlns:a16="http://schemas.microsoft.com/office/drawing/2014/main" val="3284924419"/>
                    </a:ext>
                  </a:extLst>
                </a:gridCol>
              </a:tblGrid>
              <a:tr h="1021924">
                <a:tc>
                  <a:txBody>
                    <a:bodyPr/>
                    <a:lstStyle/>
                    <a:p>
                      <a:pPr marL="0" algn="l" defTabSz="932688" rtl="0" eaLnBrk="1" latinLnBrk="0" hangingPunct="1">
                        <a:lnSpc>
                          <a:spcPct val="90000"/>
                        </a:lnSpc>
                        <a:spcAft>
                          <a:spcPts val="600"/>
                        </a:spcAft>
                      </a:pPr>
                      <a:r>
                        <a:rPr lang="en-US" sz="2500" b="0" kern="1200" dirty="0">
                          <a:gradFill>
                            <a:gsLst>
                              <a:gs pos="2917">
                                <a:schemeClr val="tx2"/>
                              </a:gs>
                              <a:gs pos="30000">
                                <a:schemeClr val="tx2"/>
                              </a:gs>
                            </a:gsLst>
                            <a:lin ang="5400000" scaled="0"/>
                          </a:gradFill>
                          <a:latin typeface="Segoe UI Semilight" panose="020B0402040204020203" pitchFamily="34" charset="0"/>
                          <a:cs typeface="Segoe UI Semilight" panose="020B0402040204020203" pitchFamily="34" charset="0"/>
                        </a:rPr>
                        <a:t>Semi-annual </a:t>
                      </a:r>
                      <a:br>
                        <a:rPr lang="en-US" sz="2500" b="0" kern="1200" dirty="0">
                          <a:gradFill>
                            <a:gsLst>
                              <a:gs pos="2917">
                                <a:schemeClr val="tx2"/>
                              </a:gs>
                              <a:gs pos="30000">
                                <a:schemeClr val="tx2"/>
                              </a:gs>
                            </a:gsLst>
                            <a:lin ang="5400000" scaled="0"/>
                          </a:gradFill>
                          <a:latin typeface="Segoe UI Semilight" panose="020B0402040204020203" pitchFamily="34" charset="0"/>
                          <a:cs typeface="Segoe UI Semilight" panose="020B0402040204020203" pitchFamily="34" charset="0"/>
                        </a:rPr>
                      </a:br>
                      <a:r>
                        <a:rPr lang="en-US" sz="2500" b="0" kern="1200" dirty="0">
                          <a:gradFill>
                            <a:gsLst>
                              <a:gs pos="2917">
                                <a:schemeClr val="tx2"/>
                              </a:gs>
                              <a:gs pos="30000">
                                <a:schemeClr val="tx2"/>
                              </a:gs>
                            </a:gsLst>
                            <a:lin ang="5400000" scaled="0"/>
                          </a:gradFill>
                          <a:latin typeface="Segoe UI Semilight" panose="020B0402040204020203" pitchFamily="34" charset="0"/>
                          <a:cs typeface="Segoe UI Semilight" panose="020B0402040204020203" pitchFamily="34" charset="0"/>
                        </a:rPr>
                        <a:t>Channel</a:t>
                      </a:r>
                    </a:p>
                  </a:txBody>
                  <a:tcPr marL="448212" marR="0" marT="161356" marB="161356">
                    <a:lnL w="12700" cmpd="sng">
                      <a:noFill/>
                    </a:lnL>
                    <a:lnR w="12700" cmpd="sng">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32688" rtl="0" eaLnBrk="1" latinLnBrk="0" hangingPunct="1">
                        <a:lnSpc>
                          <a:spcPct val="90000"/>
                        </a:lnSpc>
                        <a:spcAft>
                          <a:spcPts val="600"/>
                        </a:spcAft>
                      </a:pPr>
                      <a:r>
                        <a:rPr lang="en-US" sz="2500" b="0" kern="1200" dirty="0">
                          <a:gradFill>
                            <a:gsLst>
                              <a:gs pos="2917">
                                <a:schemeClr val="tx2"/>
                              </a:gs>
                              <a:gs pos="30000">
                                <a:schemeClr val="tx2"/>
                              </a:gs>
                            </a:gsLst>
                            <a:lin ang="5400000" scaled="0"/>
                          </a:gradFill>
                          <a:latin typeface="Segoe UI Semilight" panose="020B0402040204020203" pitchFamily="34" charset="0"/>
                          <a:cs typeface="Segoe UI Semilight" panose="020B0402040204020203" pitchFamily="34" charset="0"/>
                        </a:rPr>
                        <a:t>Long Term Servicing </a:t>
                      </a:r>
                      <a:br>
                        <a:rPr lang="en-US" sz="2500" b="0" kern="1200" dirty="0">
                          <a:gradFill>
                            <a:gsLst>
                              <a:gs pos="2917">
                                <a:schemeClr val="tx2"/>
                              </a:gs>
                              <a:gs pos="30000">
                                <a:schemeClr val="tx2"/>
                              </a:gs>
                            </a:gsLst>
                            <a:lin ang="5400000" scaled="0"/>
                          </a:gradFill>
                          <a:latin typeface="Segoe UI Semilight" panose="020B0402040204020203" pitchFamily="34" charset="0"/>
                          <a:cs typeface="Segoe UI Semilight" panose="020B0402040204020203" pitchFamily="34" charset="0"/>
                        </a:rPr>
                      </a:br>
                      <a:r>
                        <a:rPr lang="en-US" sz="2500" b="0" kern="1200" dirty="0">
                          <a:gradFill>
                            <a:gsLst>
                              <a:gs pos="2917">
                                <a:schemeClr val="tx2"/>
                              </a:gs>
                              <a:gs pos="30000">
                                <a:schemeClr val="tx2"/>
                              </a:gs>
                            </a:gsLst>
                            <a:lin ang="5400000" scaled="0"/>
                          </a:gradFill>
                          <a:latin typeface="Segoe UI Semilight" panose="020B0402040204020203" pitchFamily="34" charset="0"/>
                          <a:cs typeface="Segoe UI Semilight" panose="020B0402040204020203" pitchFamily="34" charset="0"/>
                        </a:rPr>
                        <a:t>Channel (LTSC)</a:t>
                      </a:r>
                    </a:p>
                  </a:txBody>
                  <a:tcPr marL="0" marR="448212" marT="161356" marB="161356">
                    <a:lnL w="12700" cmpd="sng">
                      <a:noFill/>
                    </a:lnL>
                    <a:lnR w="12700" cmpd="sng">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4573282"/>
                  </a:ext>
                </a:extLst>
              </a:tr>
              <a:tr h="645426">
                <a:tc>
                  <a:txBody>
                    <a:bodyPr/>
                    <a:lstStyle/>
                    <a:p>
                      <a:pPr>
                        <a:lnSpc>
                          <a:spcPct val="90000"/>
                        </a:lnSpc>
                      </a:pPr>
                      <a:r>
                        <a:rPr lang="en-US" sz="1600" b="0" dirty="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Release</a:t>
                      </a:r>
                      <a:r>
                        <a:rPr lang="en-US" sz="1600" b="0" baseline="0" dirty="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 twice a year (spring and fall)</a:t>
                      </a:r>
                      <a:endParaRPr lang="en-US" sz="1600" b="0" dirty="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endParaRPr>
                    </a:p>
                  </a:txBody>
                  <a:tcPr marL="448212" marR="0" marT="89642" marB="89642" anchor="ct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90000"/>
                        </a:lnSpc>
                      </a:pPr>
                      <a:r>
                        <a:rPr lang="en-US" sz="1600" b="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Release every 2–3 years</a:t>
                      </a:r>
                    </a:p>
                  </a:txBody>
                  <a:tcPr marL="0" marR="448212" marT="89642" marB="89642" anchor="ct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594318"/>
                  </a:ext>
                </a:extLst>
              </a:tr>
              <a:tr h="645426">
                <a:tc>
                  <a:txBody>
                    <a:bodyPr/>
                    <a:lstStyle/>
                    <a:p>
                      <a:pPr>
                        <a:lnSpc>
                          <a:spcPct val="90000"/>
                        </a:lnSpc>
                      </a:pPr>
                      <a:r>
                        <a:rPr lang="en-US" sz="160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18 months of mainstream</a:t>
                      </a:r>
                      <a:r>
                        <a:rPr lang="en-US" sz="1600" baseline="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 production support</a:t>
                      </a:r>
                      <a:endParaRPr lang="en-US" sz="160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endParaRPr>
                    </a:p>
                  </a:txBody>
                  <a:tcPr marL="448212" marR="0" marT="89642" marB="89642" anchor="ct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90000"/>
                        </a:lnSpc>
                      </a:pPr>
                      <a:r>
                        <a:rPr lang="en-US" sz="1600" dirty="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5</a:t>
                      </a:r>
                      <a:r>
                        <a:rPr lang="en-US" sz="1600" baseline="0" dirty="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 years mainstream support + 5 years extended support </a:t>
                      </a:r>
                    </a:p>
                    <a:p>
                      <a:pPr algn="r">
                        <a:lnSpc>
                          <a:spcPct val="90000"/>
                        </a:lnSpc>
                      </a:pPr>
                      <a:r>
                        <a:rPr lang="en-US" sz="1200" baseline="0" dirty="0">
                          <a:gradFill>
                            <a:gsLst>
                              <a:gs pos="85246">
                                <a:schemeClr val="tx1">
                                  <a:lumMod val="50000"/>
                                </a:schemeClr>
                              </a:gs>
                              <a:gs pos="76503">
                                <a:schemeClr val="tx1">
                                  <a:lumMod val="50000"/>
                                </a:schemeClr>
                              </a:gs>
                            </a:gsLst>
                            <a:lin ang="5400000" scaled="0"/>
                          </a:gradFill>
                          <a:latin typeface="+mn-lt"/>
                          <a:cs typeface="Segoe UI Semilight" panose="020B0402040204020203" pitchFamily="34" charset="0"/>
                        </a:rPr>
                        <a:t>(May add 6 years extended support with Premium Assurance)</a:t>
                      </a:r>
                      <a:endParaRPr lang="en-US" sz="1200" dirty="0">
                        <a:gradFill>
                          <a:gsLst>
                            <a:gs pos="85246">
                              <a:schemeClr val="tx1">
                                <a:lumMod val="50000"/>
                              </a:schemeClr>
                            </a:gs>
                            <a:gs pos="76503">
                              <a:schemeClr val="tx1">
                                <a:lumMod val="50000"/>
                              </a:schemeClr>
                            </a:gs>
                          </a:gsLst>
                          <a:lin ang="5400000" scaled="0"/>
                        </a:gradFill>
                        <a:latin typeface="+mn-lt"/>
                        <a:cs typeface="Segoe UI Semilight" panose="020B0402040204020203" pitchFamily="34" charset="0"/>
                      </a:endParaRPr>
                    </a:p>
                  </a:txBody>
                  <a:tcPr marL="0" marR="448212" marT="89642" marB="89642" anchor="ct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1762033"/>
                  </a:ext>
                </a:extLst>
              </a:tr>
              <a:tr h="645426">
                <a:tc>
                  <a:txBody>
                    <a:bodyPr/>
                    <a:lstStyle/>
                    <a:p>
                      <a:pPr>
                        <a:lnSpc>
                          <a:spcPct val="90000"/>
                        </a:lnSpc>
                      </a:pPr>
                      <a:r>
                        <a:rPr lang="en-US" sz="160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Available via Software</a:t>
                      </a:r>
                      <a:r>
                        <a:rPr lang="en-US" sz="1600" baseline="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 </a:t>
                      </a:r>
                      <a:r>
                        <a:rPr lang="en-US" sz="160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Assurance</a:t>
                      </a:r>
                      <a:r>
                        <a:rPr lang="en-US" sz="1600" baseline="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 or Azure </a:t>
                      </a:r>
                    </a:p>
                    <a:p>
                      <a:pPr>
                        <a:lnSpc>
                          <a:spcPct val="90000"/>
                        </a:lnSpc>
                      </a:pPr>
                      <a:r>
                        <a:rPr lang="en-US" sz="1200" kern="1200" baseline="0">
                          <a:gradFill>
                            <a:gsLst>
                              <a:gs pos="85246">
                                <a:schemeClr val="tx1">
                                  <a:lumMod val="50000"/>
                                </a:schemeClr>
                              </a:gs>
                              <a:gs pos="76503">
                                <a:schemeClr val="tx1">
                                  <a:lumMod val="50000"/>
                                </a:schemeClr>
                              </a:gs>
                            </a:gsLst>
                            <a:lin ang="5400000" scaled="0"/>
                          </a:gradFill>
                          <a:latin typeface="+mn-lt"/>
                          <a:ea typeface="+mn-ea"/>
                          <a:cs typeface="Segoe UI Semilight" panose="020B0402040204020203" pitchFamily="34" charset="0"/>
                        </a:rPr>
                        <a:t>(Or cloud/hosted environment)</a:t>
                      </a:r>
                    </a:p>
                  </a:txBody>
                  <a:tcPr marL="448212" marR="0" marT="89642" marB="89642" anchor="ct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ct val="90000"/>
                        </a:lnSpc>
                      </a:pPr>
                      <a:r>
                        <a:rPr lang="en-US" sz="160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Available through all channels</a:t>
                      </a:r>
                    </a:p>
                  </a:txBody>
                  <a:tcPr marL="0" marR="448212" marT="89642" marB="89642" anchor="ct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2659025"/>
                  </a:ext>
                </a:extLst>
              </a:tr>
              <a:tr h="717140">
                <a:tc>
                  <a:txBody>
                    <a:bodyPr/>
                    <a:lstStyle/>
                    <a:p>
                      <a:pPr>
                        <a:lnSpc>
                          <a:spcPct val="90000"/>
                        </a:lnSpc>
                      </a:pPr>
                      <a:r>
                        <a:rPr lang="en-US" sz="160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Name</a:t>
                      </a:r>
                      <a:r>
                        <a:rPr lang="en-US" sz="1600" baseline="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 = Windows Server (plus version, e.g., 1709)</a:t>
                      </a:r>
                      <a:endParaRPr lang="en-US" sz="160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endParaRPr>
                    </a:p>
                  </a:txBody>
                  <a:tcPr marL="448212" marR="0" marT="89642" marB="143428" anchor="ctr">
                    <a:lnL w="12700" cmpd="sng">
                      <a:noFill/>
                    </a:lnL>
                    <a:lnR w="12700" cmpd="sng">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lnSpc>
                          <a:spcPct val="90000"/>
                        </a:lnSpc>
                      </a:pPr>
                      <a:r>
                        <a:rPr lang="en-US" sz="1600" dirty="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Name =</a:t>
                      </a:r>
                      <a:r>
                        <a:rPr lang="en-US" sz="1600" baseline="0" dirty="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rPr>
                        <a:t> Windows Server [year]</a:t>
                      </a:r>
                      <a:endParaRPr lang="en-US" sz="1600" dirty="0">
                        <a:gradFill>
                          <a:gsLst>
                            <a:gs pos="85246">
                              <a:schemeClr val="tx1">
                                <a:lumMod val="50000"/>
                              </a:schemeClr>
                            </a:gs>
                            <a:gs pos="76503">
                              <a:schemeClr val="tx1">
                                <a:lumMod val="50000"/>
                              </a:schemeClr>
                            </a:gs>
                          </a:gsLst>
                          <a:lin ang="5400000" scaled="0"/>
                        </a:gradFill>
                        <a:latin typeface="Segoe UI Semilight" panose="020B0402040204020203" pitchFamily="34" charset="0"/>
                        <a:cs typeface="Segoe UI Semilight" panose="020B0402040204020203" pitchFamily="34" charset="0"/>
                      </a:endParaRPr>
                    </a:p>
                  </a:txBody>
                  <a:tcPr marL="0" marR="448212" marT="89642" marB="143428" anchor="ctr">
                    <a:lnL w="12700" cmpd="sng">
                      <a:noFill/>
                    </a:lnL>
                    <a:lnR w="12700" cmpd="sng">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7705561"/>
                  </a:ext>
                </a:extLst>
              </a:tr>
            </a:tbl>
          </a:graphicData>
        </a:graphic>
      </p:graphicFrame>
      <p:grpSp>
        <p:nvGrpSpPr>
          <p:cNvPr id="33" name="Group 32">
            <a:extLst>
              <a:ext uri="{FF2B5EF4-FFF2-40B4-BE49-F238E27FC236}">
                <a16:creationId xmlns:a16="http://schemas.microsoft.com/office/drawing/2014/main" id="{B3FEFDE1-CDC8-4ACF-A294-CE090FAA0A63}"/>
              </a:ext>
            </a:extLst>
          </p:cNvPr>
          <p:cNvGrpSpPr/>
          <p:nvPr/>
        </p:nvGrpSpPr>
        <p:grpSpPr>
          <a:xfrm>
            <a:off x="5635114" y="1780887"/>
            <a:ext cx="987194" cy="5076628"/>
            <a:chOff x="5370580" y="1816100"/>
            <a:chExt cx="1006989" cy="5178425"/>
          </a:xfrm>
        </p:grpSpPr>
        <p:cxnSp>
          <p:nvCxnSpPr>
            <p:cNvPr id="25" name="Straight Connector 24">
              <a:extLst>
                <a:ext uri="{FF2B5EF4-FFF2-40B4-BE49-F238E27FC236}">
                  <a16:creationId xmlns:a16="http://schemas.microsoft.com/office/drawing/2014/main" id="{F20CF6CD-A362-4646-A916-6B165B3FAC00}"/>
                </a:ext>
              </a:extLst>
            </p:cNvPr>
            <p:cNvCxnSpPr>
              <a:cxnSpLocks/>
            </p:cNvCxnSpPr>
            <p:nvPr/>
          </p:nvCxnSpPr>
          <p:spPr>
            <a:xfrm flipH="1">
              <a:off x="5370580" y="1816100"/>
              <a:ext cx="1006989" cy="5178425"/>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BE8B90-295F-4CB2-9AD1-B895393B47B6}"/>
                </a:ext>
              </a:extLst>
            </p:cNvPr>
            <p:cNvCxnSpPr>
              <a:cxnSpLocks/>
            </p:cNvCxnSpPr>
            <p:nvPr/>
          </p:nvCxnSpPr>
          <p:spPr>
            <a:xfrm flipH="1">
              <a:off x="5370580" y="3276284"/>
              <a:ext cx="723045" cy="3718241"/>
            </a:xfrm>
            <a:prstGeom prst="line">
              <a:avLst/>
            </a:prstGeom>
            <a:ln w="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242583" y="272682"/>
            <a:ext cx="11619450" cy="1325562"/>
          </a:xfrm>
        </p:spPr>
        <p:txBody>
          <a:bodyPr>
            <a:normAutofit/>
          </a:bodyPr>
          <a:lstStyle/>
          <a:p>
            <a:r>
              <a:rPr lang="en-US" sz="4000" dirty="0"/>
              <a:t>Semi-annual Channel vs Long Term Servicing Channel</a:t>
            </a:r>
          </a:p>
        </p:txBody>
      </p:sp>
      <p:sp>
        <p:nvSpPr>
          <p:cNvPr id="11" name="TextBox 10"/>
          <p:cNvSpPr txBox="1"/>
          <p:nvPr/>
        </p:nvSpPr>
        <p:spPr>
          <a:xfrm>
            <a:off x="7261291" y="2093560"/>
            <a:ext cx="4482124" cy="814661"/>
          </a:xfrm>
          <a:prstGeom prst="rect">
            <a:avLst/>
          </a:prstGeom>
          <a:noFill/>
        </p:spPr>
        <p:txBody>
          <a:bodyPr wrap="square" lIns="0" tIns="0" rIns="0" bIns="0" rtlCol="0" anchor="ctr" anchorCtr="0">
            <a:spAutoFit/>
          </a:bodyPr>
          <a:lstStyle/>
          <a:p>
            <a:pPr marL="112048" marR="0" lvl="0" indent="-112048" algn="r" defTabSz="914314" rtl="0" eaLnBrk="1" fontAlgn="auto" latinLnBrk="0" hangingPunct="1">
              <a:lnSpc>
                <a:spcPct val="90000"/>
              </a:lnSpc>
              <a:spcBef>
                <a:spcPts val="0"/>
              </a:spcBef>
              <a:spcAft>
                <a:spcPts val="0"/>
              </a:spcAft>
              <a:buClrTx/>
              <a:buSzTx/>
              <a:buFontTx/>
              <a:buNone/>
              <a:tabLst/>
              <a:defRPr/>
            </a:pPr>
            <a:r>
              <a:rPr kumimoji="0" lang="en-US" sz="1961" b="0" i="0" u="none" strike="noStrike" kern="1200" cap="none" spc="0" normalizeH="0" baseline="0" noProof="0" dirty="0">
                <a:ln>
                  <a:noFill/>
                </a:ln>
                <a:gradFill>
                  <a:gsLst>
                    <a:gs pos="76503">
                      <a:srgbClr val="FFFFFF"/>
                    </a:gs>
                    <a:gs pos="65027">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“I need stability and predictability. </a:t>
            </a:r>
            <a:br>
              <a:rPr kumimoji="0" lang="en-US" sz="1961" b="0" i="0" u="none" strike="noStrike" kern="1200" cap="none" spc="0" normalizeH="0" baseline="0" noProof="0" dirty="0">
                <a:ln>
                  <a:noFill/>
                </a:ln>
                <a:gradFill>
                  <a:gsLst>
                    <a:gs pos="76503">
                      <a:srgbClr val="FFFFFF"/>
                    </a:gs>
                    <a:gs pos="65027">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1961" b="0" i="0" u="none" strike="noStrike" kern="1200" cap="none" spc="0" normalizeH="0" baseline="0" noProof="0" dirty="0">
                <a:ln>
                  <a:noFill/>
                </a:ln>
                <a:gradFill>
                  <a:gsLst>
                    <a:gs pos="76503">
                      <a:srgbClr val="FFFFFF"/>
                    </a:gs>
                    <a:gs pos="65027">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The traditional Long Term Servicing Channel is the best choice for me.”</a:t>
            </a:r>
          </a:p>
        </p:txBody>
      </p:sp>
      <p:sp>
        <p:nvSpPr>
          <p:cNvPr id="12" name="TextBox 11"/>
          <p:cNvSpPr txBox="1"/>
          <p:nvPr/>
        </p:nvSpPr>
        <p:spPr>
          <a:xfrm>
            <a:off x="448585" y="2093560"/>
            <a:ext cx="4482124" cy="814661"/>
          </a:xfrm>
          <a:prstGeom prst="rect">
            <a:avLst/>
          </a:prstGeom>
          <a:noFill/>
        </p:spPr>
        <p:txBody>
          <a:bodyPr wrap="square" lIns="0" tIns="0" rIns="0" bIns="0" rtlCol="0" anchor="ctr" anchorCtr="0">
            <a:spAutoFit/>
          </a:bodyPr>
          <a:lstStyle/>
          <a:p>
            <a:pPr marL="0" marR="0" lvl="0" indent="0" algn="l" defTabSz="914314" rtl="0" eaLnBrk="1" fontAlgn="auto" latinLnBrk="0" hangingPunct="1">
              <a:lnSpc>
                <a:spcPct val="90000"/>
              </a:lnSpc>
              <a:spcBef>
                <a:spcPts val="0"/>
              </a:spcBef>
              <a:spcAft>
                <a:spcPts val="0"/>
              </a:spcAft>
              <a:buClrTx/>
              <a:buSzTx/>
              <a:buFontTx/>
              <a:buNone/>
              <a:tabLst/>
              <a:defRPr/>
            </a:pPr>
            <a:r>
              <a:rPr kumimoji="0" lang="en-US" sz="1961" b="0" i="0" u="none" strike="noStrike" kern="1200" cap="none" spc="0" normalizeH="0" baseline="0" noProof="0" dirty="0">
                <a:ln>
                  <a:noFill/>
                </a:ln>
                <a:gradFill>
                  <a:gsLst>
                    <a:gs pos="76503">
                      <a:srgbClr val="FFFFFF"/>
                    </a:gs>
                    <a:gs pos="65027">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“I need to innovate rapidly. The new </a:t>
            </a:r>
            <a:br>
              <a:rPr kumimoji="0" lang="en-US" sz="1961" b="0" i="0" u="none" strike="noStrike" kern="1200" cap="none" spc="0" normalizeH="0" baseline="0" noProof="0" dirty="0">
                <a:ln>
                  <a:noFill/>
                </a:ln>
                <a:gradFill>
                  <a:gsLst>
                    <a:gs pos="76503">
                      <a:srgbClr val="FFFFFF"/>
                    </a:gs>
                    <a:gs pos="65027">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1961" b="0" i="0" u="none" strike="noStrike" kern="1200" cap="none" spc="0" normalizeH="0" baseline="0" noProof="0" dirty="0">
                <a:ln>
                  <a:noFill/>
                </a:ln>
                <a:gradFill>
                  <a:gsLst>
                    <a:gs pos="76503">
                      <a:srgbClr val="FFFFFF"/>
                    </a:gs>
                    <a:gs pos="65027">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Semi-annual Channel gives me early </a:t>
            </a:r>
            <a:br>
              <a:rPr kumimoji="0" lang="en-US" sz="1961" b="0" i="0" u="none" strike="noStrike" kern="1200" cap="none" spc="0" normalizeH="0" baseline="0" noProof="0" dirty="0">
                <a:ln>
                  <a:noFill/>
                </a:ln>
                <a:gradFill>
                  <a:gsLst>
                    <a:gs pos="76503">
                      <a:srgbClr val="FFFFFF"/>
                    </a:gs>
                    <a:gs pos="65027">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1961" b="0" i="0" u="none" strike="noStrike" kern="1200" cap="none" spc="0" normalizeH="0" baseline="0" noProof="0" dirty="0">
                <a:ln>
                  <a:noFill/>
                </a:ln>
                <a:gradFill>
                  <a:gsLst>
                    <a:gs pos="76503">
                      <a:srgbClr val="FFFFFF"/>
                    </a:gs>
                    <a:gs pos="65027">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access to the newest OS innovation.”</a:t>
            </a:r>
          </a:p>
        </p:txBody>
      </p:sp>
      <p:grpSp>
        <p:nvGrpSpPr>
          <p:cNvPr id="18" name="Group 17">
            <a:extLst>
              <a:ext uri="{FF2B5EF4-FFF2-40B4-BE49-F238E27FC236}">
                <a16:creationId xmlns:a16="http://schemas.microsoft.com/office/drawing/2014/main" id="{D6219342-04F1-4601-8CB3-0F86763E5F43}"/>
              </a:ext>
            </a:extLst>
          </p:cNvPr>
          <p:cNvGrpSpPr/>
          <p:nvPr/>
        </p:nvGrpSpPr>
        <p:grpSpPr>
          <a:xfrm>
            <a:off x="5647564" y="3547459"/>
            <a:ext cx="1111637" cy="1111637"/>
            <a:chOff x="5267189" y="4269358"/>
            <a:chExt cx="640073" cy="640073"/>
          </a:xfrm>
        </p:grpSpPr>
        <p:sp>
          <p:nvSpPr>
            <p:cNvPr id="10" name="Oval 9">
              <a:extLst>
                <a:ext uri="{FF2B5EF4-FFF2-40B4-BE49-F238E27FC236}">
                  <a16:creationId xmlns:a16="http://schemas.microsoft.com/office/drawing/2014/main" id="{D1849C1F-6B4A-4583-8E39-04EA926D581C}"/>
                </a:ext>
              </a:extLst>
            </p:cNvPr>
            <p:cNvSpPr/>
            <p:nvPr/>
          </p:nvSpPr>
          <p:spPr bwMode="auto">
            <a:xfrm>
              <a:off x="5267189" y="4269358"/>
              <a:ext cx="640073" cy="640073"/>
            </a:xfrm>
            <a:prstGeom prst="ellipse">
              <a:avLst/>
            </a:prstGeom>
            <a:solidFill>
              <a:schemeClr val="bg1"/>
            </a:solidFill>
            <a:ln w="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Freeform 131">
              <a:extLst>
                <a:ext uri="{FF2B5EF4-FFF2-40B4-BE49-F238E27FC236}">
                  <a16:creationId xmlns:a16="http://schemas.microsoft.com/office/drawing/2014/main" id="{58603CC4-C7B4-460E-A812-E5312E972CB6}"/>
                </a:ext>
              </a:extLst>
            </p:cNvPr>
            <p:cNvSpPr>
              <a:spLocks noChangeAspect="1" noEditPoints="1"/>
            </p:cNvSpPr>
            <p:nvPr/>
          </p:nvSpPr>
          <p:spPr bwMode="auto">
            <a:xfrm>
              <a:off x="5450061" y="4447627"/>
              <a:ext cx="274323" cy="283534"/>
            </a:xfrm>
            <a:custGeom>
              <a:avLst/>
              <a:gdLst>
                <a:gd name="T0" fmla="*/ 24 w 104"/>
                <a:gd name="T1" fmla="*/ 36 h 116"/>
                <a:gd name="T2" fmla="*/ 52 w 104"/>
                <a:gd name="T3" fmla="*/ 64 h 116"/>
                <a:gd name="T4" fmla="*/ 34 w 104"/>
                <a:gd name="T5" fmla="*/ 67 h 116"/>
                <a:gd name="T6" fmla="*/ 16 w 104"/>
                <a:gd name="T7" fmla="*/ 36 h 116"/>
                <a:gd name="T8" fmla="*/ 52 w 104"/>
                <a:gd name="T9" fmla="*/ 0 h 116"/>
                <a:gd name="T10" fmla="*/ 88 w 104"/>
                <a:gd name="T11" fmla="*/ 36 h 116"/>
                <a:gd name="T12" fmla="*/ 70 w 104"/>
                <a:gd name="T13" fmla="*/ 67 h 116"/>
                <a:gd name="T14" fmla="*/ 52 w 104"/>
                <a:gd name="T15" fmla="*/ 64 h 116"/>
                <a:gd name="T16" fmla="*/ 80 w 104"/>
                <a:gd name="T17" fmla="*/ 36 h 116"/>
                <a:gd name="T18" fmla="*/ 52 w 104"/>
                <a:gd name="T19" fmla="*/ 8 h 116"/>
                <a:gd name="T20" fmla="*/ 24 w 104"/>
                <a:gd name="T21" fmla="*/ 36 h 116"/>
                <a:gd name="T22" fmla="*/ 52 w 104"/>
                <a:gd name="T23" fmla="*/ 72 h 116"/>
                <a:gd name="T24" fmla="*/ 96 w 104"/>
                <a:gd name="T25" fmla="*/ 116 h 116"/>
                <a:gd name="T26" fmla="*/ 104 w 104"/>
                <a:gd name="T27" fmla="*/ 116 h 116"/>
                <a:gd name="T28" fmla="*/ 70 w 104"/>
                <a:gd name="T29" fmla="*/ 67 h 116"/>
                <a:gd name="T30" fmla="*/ 52 w 104"/>
                <a:gd name="T31" fmla="*/ 64 h 116"/>
                <a:gd name="T32" fmla="*/ 34 w 104"/>
                <a:gd name="T33" fmla="*/ 67 h 116"/>
                <a:gd name="T34" fmla="*/ 0 w 104"/>
                <a:gd name="T35" fmla="*/ 116 h 116"/>
                <a:gd name="T36" fmla="*/ 8 w 104"/>
                <a:gd name="T37" fmla="*/ 116 h 116"/>
                <a:gd name="T38" fmla="*/ 52 w 104"/>
                <a:gd name="T39"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16">
                  <a:moveTo>
                    <a:pt x="24" y="36"/>
                  </a:moveTo>
                  <a:cubicBezTo>
                    <a:pt x="24" y="52"/>
                    <a:pt x="37" y="64"/>
                    <a:pt x="52" y="64"/>
                  </a:cubicBezTo>
                  <a:cubicBezTo>
                    <a:pt x="46" y="64"/>
                    <a:pt x="40" y="65"/>
                    <a:pt x="34" y="67"/>
                  </a:cubicBezTo>
                  <a:cubicBezTo>
                    <a:pt x="23" y="61"/>
                    <a:pt x="16" y="50"/>
                    <a:pt x="16" y="36"/>
                  </a:cubicBezTo>
                  <a:cubicBezTo>
                    <a:pt x="16" y="16"/>
                    <a:pt x="32" y="0"/>
                    <a:pt x="52" y="0"/>
                  </a:cubicBezTo>
                  <a:cubicBezTo>
                    <a:pt x="72" y="0"/>
                    <a:pt x="88" y="16"/>
                    <a:pt x="88" y="36"/>
                  </a:cubicBezTo>
                  <a:cubicBezTo>
                    <a:pt x="88" y="50"/>
                    <a:pt x="81" y="61"/>
                    <a:pt x="70" y="67"/>
                  </a:cubicBezTo>
                  <a:cubicBezTo>
                    <a:pt x="64" y="65"/>
                    <a:pt x="58" y="64"/>
                    <a:pt x="52" y="64"/>
                  </a:cubicBezTo>
                  <a:cubicBezTo>
                    <a:pt x="67" y="64"/>
                    <a:pt x="80" y="52"/>
                    <a:pt x="80" y="36"/>
                  </a:cubicBezTo>
                  <a:cubicBezTo>
                    <a:pt x="80" y="21"/>
                    <a:pt x="67" y="8"/>
                    <a:pt x="52" y="8"/>
                  </a:cubicBezTo>
                  <a:cubicBezTo>
                    <a:pt x="37" y="8"/>
                    <a:pt x="24" y="21"/>
                    <a:pt x="24" y="36"/>
                  </a:cubicBezTo>
                  <a:moveTo>
                    <a:pt x="52" y="72"/>
                  </a:moveTo>
                  <a:cubicBezTo>
                    <a:pt x="76" y="72"/>
                    <a:pt x="96" y="92"/>
                    <a:pt x="96" y="116"/>
                  </a:cubicBezTo>
                  <a:cubicBezTo>
                    <a:pt x="104" y="116"/>
                    <a:pt x="104" y="116"/>
                    <a:pt x="104" y="116"/>
                  </a:cubicBezTo>
                  <a:cubicBezTo>
                    <a:pt x="104" y="94"/>
                    <a:pt x="90" y="75"/>
                    <a:pt x="70" y="67"/>
                  </a:cubicBezTo>
                  <a:cubicBezTo>
                    <a:pt x="64" y="65"/>
                    <a:pt x="58" y="64"/>
                    <a:pt x="52" y="64"/>
                  </a:cubicBezTo>
                  <a:cubicBezTo>
                    <a:pt x="46" y="64"/>
                    <a:pt x="40" y="65"/>
                    <a:pt x="34" y="67"/>
                  </a:cubicBezTo>
                  <a:cubicBezTo>
                    <a:pt x="14" y="75"/>
                    <a:pt x="0" y="94"/>
                    <a:pt x="0" y="116"/>
                  </a:cubicBezTo>
                  <a:cubicBezTo>
                    <a:pt x="8" y="116"/>
                    <a:pt x="8" y="116"/>
                    <a:pt x="8" y="116"/>
                  </a:cubicBezTo>
                  <a:cubicBezTo>
                    <a:pt x="8" y="92"/>
                    <a:pt x="28" y="72"/>
                    <a:pt x="52" y="72"/>
                  </a:cubicBezTo>
                </a:path>
              </a:pathLst>
            </a:custGeom>
            <a:gradFill>
              <a:gsLst>
                <a:gs pos="2917">
                  <a:schemeClr val="tx2"/>
                </a:gs>
                <a:gs pos="30000">
                  <a:schemeClr val="tx2"/>
                </a:gs>
              </a:gsLst>
              <a:lin ang="5400000" scaled="0"/>
            </a:gradFill>
            <a:ln>
              <a:noFill/>
            </a:ln>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2917">
                      <a:srgbClr val="D83B01"/>
                    </a:gs>
                    <a:gs pos="30000">
                      <a:srgbClr val="D83B01"/>
                    </a:gs>
                  </a:gsLst>
                  <a:lin ang="5400000" scaled="0"/>
                </a:gradFill>
                <a:effectLst/>
                <a:uLnTx/>
                <a:uFillTx/>
                <a:latin typeface="Segoe UI"/>
                <a:ea typeface="+mn-ea"/>
                <a:cs typeface="+mn-cs"/>
              </a:endParaRPr>
            </a:p>
          </p:txBody>
        </p:sp>
      </p:grpSp>
    </p:spTree>
    <p:extLst>
      <p:ext uri="{BB962C8B-B14F-4D97-AF65-F5344CB8AC3E}">
        <p14:creationId xmlns:p14="http://schemas.microsoft.com/office/powerpoint/2010/main" val="368129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outHorizontal)">
                                      <p:cBhvr>
                                        <p:cTn id="10" dur="500"/>
                                        <p:tgtEl>
                                          <p:spTgt spid="3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42" presetClass="path" presetSubtype="0" decel="100000" fill="hold" grpId="1" nodeType="withEffect">
                                  <p:stCondLst>
                                    <p:cond delay="200"/>
                                  </p:stCondLst>
                                  <p:childTnLst>
                                    <p:animMotion origin="layout" path="M -9.16518E-7 -2.13345E-6 L -9.16518E-7 0.04313 " pathEditMode="relative" rAng="0" ptsTypes="AA">
                                      <p:cBhvr>
                                        <p:cTn id="15" dur="500" spd="-100000" fill="hold"/>
                                        <p:tgtEl>
                                          <p:spTgt spid="12"/>
                                        </p:tgtEl>
                                        <p:attrNameLst>
                                          <p:attrName>ppt_x</p:attrName>
                                          <p:attrName>ppt_y</p:attrName>
                                        </p:attrNameLst>
                                      </p:cBhvr>
                                      <p:rCtr x="0" y="2156"/>
                                    </p:animMotion>
                                  </p:childTnLst>
                                </p:cTn>
                              </p:par>
                              <p:par>
                                <p:cTn id="16" presetID="10" presetClass="entr" presetSubtype="0" fill="hold" grpId="0" nodeType="withEffect">
                                  <p:stCondLst>
                                    <p:cond delay="2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42" presetClass="path" presetSubtype="0" decel="100000" fill="hold" grpId="1" nodeType="withEffect">
                                  <p:stCondLst>
                                    <p:cond delay="200"/>
                                  </p:stCondLst>
                                  <p:childTnLst>
                                    <p:animMotion origin="layout" path="M -9.16518E-7 -2.13345E-6 L -9.16518E-7 0.04313 " pathEditMode="relative" rAng="0" ptsTypes="AA">
                                      <p:cBhvr>
                                        <p:cTn id="20" dur="500" spd="-100000" fill="hold"/>
                                        <p:tgtEl>
                                          <p:spTgt spid="11"/>
                                        </p:tgtEl>
                                        <p:attrNameLst>
                                          <p:attrName>ppt_x</p:attrName>
                                          <p:attrName>ppt_y</p:attrName>
                                        </p:attrNameLst>
                                      </p:cBhvr>
                                      <p:rCtr x="0" y="2156"/>
                                    </p:animMotion>
                                  </p:childTnLst>
                                </p:cTn>
                              </p:par>
                              <p:par>
                                <p:cTn id="21" presetID="2" presetClass="entr" presetSubtype="4" decel="100000" fill="hold"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296683D1-DC20-4D09-ADF7-3A61BBB207EA}"/>
              </a:ext>
            </a:extLst>
          </p:cNvPr>
          <p:cNvSpPr/>
          <p:nvPr/>
        </p:nvSpPr>
        <p:spPr bwMode="auto">
          <a:xfrm>
            <a:off x="0" y="1783750"/>
            <a:ext cx="12191377" cy="507376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12" name="Group 111">
            <a:extLst>
              <a:ext uri="{FF2B5EF4-FFF2-40B4-BE49-F238E27FC236}">
                <a16:creationId xmlns:a16="http://schemas.microsoft.com/office/drawing/2014/main" id="{478291D4-D560-424F-882D-F07AB00154BD}"/>
              </a:ext>
            </a:extLst>
          </p:cNvPr>
          <p:cNvGrpSpPr/>
          <p:nvPr/>
        </p:nvGrpSpPr>
        <p:grpSpPr>
          <a:xfrm>
            <a:off x="3859424" y="5339936"/>
            <a:ext cx="3155334" cy="537861"/>
            <a:chOff x="3936813" y="5446516"/>
            <a:chExt cx="3218605" cy="548646"/>
          </a:xfrm>
        </p:grpSpPr>
        <p:sp>
          <p:nvSpPr>
            <p:cNvPr id="90" name="Rectangle 89">
              <a:extLst>
                <a:ext uri="{FF2B5EF4-FFF2-40B4-BE49-F238E27FC236}">
                  <a16:creationId xmlns:a16="http://schemas.microsoft.com/office/drawing/2014/main" id="{881DB0A5-F22D-4B46-B3FF-83529CA9D8EC}"/>
                </a:ext>
              </a:extLst>
            </p:cNvPr>
            <p:cNvSpPr/>
            <p:nvPr/>
          </p:nvSpPr>
          <p:spPr bwMode="auto">
            <a:xfrm>
              <a:off x="4312798" y="5537959"/>
              <a:ext cx="2755212" cy="36576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7571" tIns="89642" rIns="107571" bIns="89642"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ts val="588"/>
                </a:spcBef>
                <a:spcAft>
                  <a:spcPts val="0"/>
                </a:spcAft>
                <a:buClrTx/>
                <a:buSzTx/>
                <a:buFontTx/>
                <a:buNone/>
                <a:tabLst/>
                <a:defRPr/>
              </a:pPr>
              <a:r>
                <a:rPr kumimoji="0" lang="en-US" sz="1176" b="0" i="0" u="none" strike="noStrike" kern="1200" cap="none" spc="0" normalizeH="0" baseline="0" noProof="0" dirty="0">
                  <a:ln>
                    <a:noFill/>
                  </a:ln>
                  <a:gradFill>
                    <a:gsLst>
                      <a:gs pos="43716">
                        <a:srgbClr val="FFFFFF"/>
                      </a:gs>
                      <a:gs pos="30000">
                        <a:srgbClr val="FFFFFF"/>
                      </a:gs>
                    </a:gsLst>
                    <a:lin ang="5400000" scaled="0"/>
                  </a:gradFill>
                  <a:effectLst/>
                  <a:uLnTx/>
                  <a:uFillTx/>
                  <a:latin typeface="Segoe UI"/>
                  <a:ea typeface="Segoe UI" pitchFamily="34" charset="0"/>
                  <a:cs typeface="Segoe UI" pitchFamily="34" charset="0"/>
                </a:rPr>
                <a:t>18 months support</a:t>
              </a:r>
            </a:p>
          </p:txBody>
        </p:sp>
        <p:sp>
          <p:nvSpPr>
            <p:cNvPr id="68" name="Rectangle 67"/>
            <p:cNvSpPr/>
            <p:nvPr/>
          </p:nvSpPr>
          <p:spPr bwMode="auto">
            <a:xfrm>
              <a:off x="3936813" y="5446516"/>
              <a:ext cx="3218605" cy="548646"/>
            </a:xfrm>
            <a:prstGeom prst="rect">
              <a:avLst/>
            </a:prstGeom>
            <a:solidFill>
              <a:srgbClr val="F2F2F2">
                <a:alpha val="71000"/>
              </a:srgbClr>
            </a:solidFill>
            <a:ln w="3175">
              <a:solidFill>
                <a:schemeClr val="tx1">
                  <a:lumMod val="50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ts val="588"/>
                </a:spcBef>
                <a:spcAft>
                  <a:spcPts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7" name="Rectangle 46"/>
          <p:cNvSpPr/>
          <p:nvPr/>
        </p:nvSpPr>
        <p:spPr bwMode="auto">
          <a:xfrm>
            <a:off x="5318294" y="4755831"/>
            <a:ext cx="2663608" cy="3585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7571" tIns="89642" rIns="107571" bIns="89642"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ts val="588"/>
              </a:spcBef>
              <a:spcAft>
                <a:spcPts val="0"/>
              </a:spcAft>
              <a:buClrTx/>
              <a:buSzTx/>
              <a:buFontTx/>
              <a:buNone/>
              <a:tabLst/>
              <a:defRPr/>
            </a:pPr>
            <a:r>
              <a:rPr kumimoji="0" lang="en-US" sz="1176" b="0" i="0" u="none" strike="noStrike" kern="1200" cap="none" spc="0" normalizeH="0" baseline="0" noProof="0">
                <a:ln>
                  <a:noFill/>
                </a:ln>
                <a:gradFill>
                  <a:gsLst>
                    <a:gs pos="43716">
                      <a:srgbClr val="FFFFFF"/>
                    </a:gs>
                    <a:gs pos="30000">
                      <a:srgbClr val="FFFFFF"/>
                    </a:gs>
                  </a:gsLst>
                  <a:lin ang="5400000" scaled="0"/>
                </a:gradFill>
                <a:effectLst/>
                <a:uLnTx/>
                <a:uFillTx/>
                <a:latin typeface="Segoe UI"/>
                <a:ea typeface="Segoe UI" pitchFamily="34" charset="0"/>
                <a:cs typeface="Segoe UI" pitchFamily="34" charset="0"/>
              </a:rPr>
              <a:t>18 months support</a:t>
            </a:r>
          </a:p>
        </p:txBody>
      </p:sp>
      <p:sp>
        <p:nvSpPr>
          <p:cNvPr id="51" name="Rectangle 50">
            <a:extLst/>
          </p:cNvPr>
          <p:cNvSpPr/>
          <p:nvPr/>
        </p:nvSpPr>
        <p:spPr bwMode="auto">
          <a:xfrm>
            <a:off x="6364924" y="4082081"/>
            <a:ext cx="2451613" cy="3585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7571" tIns="89642" rIns="107571" bIns="89642"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ts val="588"/>
              </a:spcBef>
              <a:spcAft>
                <a:spcPts val="0"/>
              </a:spcAft>
              <a:buClrTx/>
              <a:buSzTx/>
              <a:buFontTx/>
              <a:buNone/>
              <a:tabLst/>
              <a:defRPr/>
            </a:pPr>
            <a:r>
              <a:rPr kumimoji="0" lang="en-US" sz="1176" b="0" i="0" u="none" strike="noStrike" kern="1200" cap="none" spc="0" normalizeH="0" baseline="0" noProof="0">
                <a:ln>
                  <a:noFill/>
                </a:ln>
                <a:gradFill>
                  <a:gsLst>
                    <a:gs pos="43716">
                      <a:srgbClr val="FFFFFF"/>
                    </a:gs>
                    <a:gs pos="30000">
                      <a:srgbClr val="FFFFFF"/>
                    </a:gs>
                  </a:gsLst>
                  <a:lin ang="5400000" scaled="0"/>
                </a:gradFill>
                <a:effectLst/>
                <a:uLnTx/>
                <a:uFillTx/>
                <a:latin typeface="Segoe UI"/>
                <a:ea typeface="Segoe UI" pitchFamily="34" charset="0"/>
                <a:cs typeface="Segoe UI" pitchFamily="34" charset="0"/>
              </a:rPr>
              <a:t>18 months support</a:t>
            </a:r>
          </a:p>
        </p:txBody>
      </p:sp>
      <p:sp>
        <p:nvSpPr>
          <p:cNvPr id="30" name="Rectangle 29">
            <a:extLst>
              <a:ext uri="{FF2B5EF4-FFF2-40B4-BE49-F238E27FC236}">
                <a16:creationId xmlns:a16="http://schemas.microsoft.com/office/drawing/2014/main" id="{2CAE6786-6188-44D4-AE37-A15B3C5C9E8C}"/>
              </a:ext>
            </a:extLst>
          </p:cNvPr>
          <p:cNvSpPr/>
          <p:nvPr/>
        </p:nvSpPr>
        <p:spPr bwMode="auto">
          <a:xfrm>
            <a:off x="6588024" y="3219552"/>
            <a:ext cx="4038878" cy="7140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89642" numCol="1" spcCol="0" rtlCol="0" fromWordArt="0" anchor="b" anchorCtr="0" forceAA="0" compatLnSpc="1">
            <a:prstTxWarp prst="textNoShape">
              <a:avLst/>
            </a:prstTxWarp>
            <a:noAutofit/>
          </a:bodyPr>
          <a:lstStyle/>
          <a:p>
            <a:pPr marL="0" marR="0" lvl="0" indent="0" algn="ctr" defTabSz="913927" rtl="0" eaLnBrk="1" fontAlgn="base" latinLnBrk="0" hangingPunct="1">
              <a:lnSpc>
                <a:spcPct val="90000"/>
              </a:lnSpc>
              <a:spcBef>
                <a:spcPts val="588"/>
              </a:spcBef>
              <a:spcAft>
                <a:spcPts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Windows Server 2019 (2. </a:t>
            </a:r>
            <a:r>
              <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HJ 2018)</a:t>
            </a:r>
            <a:endPar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Rectangle 57">
            <a:extLst/>
          </p:cNvPr>
          <p:cNvSpPr/>
          <p:nvPr/>
        </p:nvSpPr>
        <p:spPr bwMode="auto">
          <a:xfrm>
            <a:off x="9098900" y="2379137"/>
            <a:ext cx="2656965" cy="3585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7571" tIns="89642" rIns="107571" bIns="89642"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ts val="588"/>
              </a:spcBef>
              <a:spcAft>
                <a:spcPts val="0"/>
              </a:spcAft>
              <a:buClrTx/>
              <a:buSzTx/>
              <a:buFontTx/>
              <a:buNone/>
              <a:tabLst/>
              <a:defRPr/>
            </a:pPr>
            <a:r>
              <a:rPr kumimoji="0" lang="en-US" sz="1176" b="0" i="0" u="none" strike="noStrike" kern="1200" cap="none" spc="0" normalizeH="0" baseline="0" noProof="0">
                <a:ln>
                  <a:noFill/>
                </a:ln>
                <a:gradFill>
                  <a:gsLst>
                    <a:gs pos="43716">
                      <a:srgbClr val="FFFFFF"/>
                    </a:gs>
                    <a:gs pos="30000">
                      <a:srgbClr val="FFFFFF"/>
                    </a:gs>
                  </a:gsLst>
                  <a:lin ang="5400000" scaled="0"/>
                </a:gradFill>
                <a:effectLst/>
                <a:uLnTx/>
                <a:uFillTx/>
                <a:latin typeface="Segoe UI"/>
                <a:ea typeface="Segoe UI" pitchFamily="34" charset="0"/>
                <a:cs typeface="Segoe UI" pitchFamily="34" charset="0"/>
              </a:rPr>
              <a:t>18 months support</a:t>
            </a:r>
          </a:p>
        </p:txBody>
      </p:sp>
      <p:sp>
        <p:nvSpPr>
          <p:cNvPr id="54" name="Rectangle 53">
            <a:extLst/>
          </p:cNvPr>
          <p:cNvSpPr/>
          <p:nvPr/>
        </p:nvSpPr>
        <p:spPr bwMode="auto">
          <a:xfrm>
            <a:off x="7682789" y="3203043"/>
            <a:ext cx="2944113" cy="3585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7571" tIns="89642" rIns="107571" bIns="89642"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ts val="588"/>
              </a:spcBef>
              <a:spcAft>
                <a:spcPts val="0"/>
              </a:spcAft>
              <a:buClrTx/>
              <a:buSzTx/>
              <a:buFontTx/>
              <a:buNone/>
              <a:tabLst/>
              <a:defRPr/>
            </a:pPr>
            <a:r>
              <a:rPr kumimoji="0" lang="en-US" sz="1176" b="0" i="0" u="none" strike="noStrike" kern="1200" cap="none" spc="0" normalizeH="0" baseline="0" noProof="0">
                <a:ln>
                  <a:noFill/>
                </a:ln>
                <a:gradFill>
                  <a:gsLst>
                    <a:gs pos="43716">
                      <a:srgbClr val="FFFFFF"/>
                    </a:gs>
                    <a:gs pos="30000">
                      <a:srgbClr val="FFFFFF"/>
                    </a:gs>
                  </a:gsLst>
                  <a:lin ang="5400000" scaled="0"/>
                </a:gradFill>
                <a:effectLst/>
                <a:uLnTx/>
                <a:uFillTx/>
                <a:latin typeface="Segoe UI"/>
                <a:ea typeface="Segoe UI" pitchFamily="34" charset="0"/>
                <a:cs typeface="Segoe UI" pitchFamily="34" charset="0"/>
              </a:rPr>
              <a:t>18 months support</a:t>
            </a:r>
          </a:p>
        </p:txBody>
      </p:sp>
      <p:sp>
        <p:nvSpPr>
          <p:cNvPr id="84" name="Freeform: Shape 83">
            <a:extLst>
              <a:ext uri="{FF2B5EF4-FFF2-40B4-BE49-F238E27FC236}">
                <a16:creationId xmlns:a16="http://schemas.microsoft.com/office/drawing/2014/main" id="{04B66BFE-35AE-43A8-AF8A-6CACDE4ED798}"/>
              </a:ext>
            </a:extLst>
          </p:cNvPr>
          <p:cNvSpPr/>
          <p:nvPr/>
        </p:nvSpPr>
        <p:spPr bwMode="auto">
          <a:xfrm>
            <a:off x="2" y="1783750"/>
            <a:ext cx="10626900" cy="5073764"/>
          </a:xfrm>
          <a:custGeom>
            <a:avLst/>
            <a:gdLst>
              <a:gd name="connsiteX0" fmla="*/ 0 w 10839991"/>
              <a:gd name="connsiteY0" fmla="*/ 0 h 5175504"/>
              <a:gd name="connsiteX1" fmla="*/ 10839991 w 10839991"/>
              <a:gd name="connsiteY1" fmla="*/ 0 h 5175504"/>
              <a:gd name="connsiteX2" fmla="*/ 2601902 w 10839991"/>
              <a:gd name="connsiteY2" fmla="*/ 5175504 h 5175504"/>
              <a:gd name="connsiteX3" fmla="*/ 0 w 10839991"/>
              <a:gd name="connsiteY3" fmla="*/ 5175504 h 5175504"/>
            </a:gdLst>
            <a:ahLst/>
            <a:cxnLst>
              <a:cxn ang="0">
                <a:pos x="connsiteX0" y="connsiteY0"/>
              </a:cxn>
              <a:cxn ang="0">
                <a:pos x="connsiteX1" y="connsiteY1"/>
              </a:cxn>
              <a:cxn ang="0">
                <a:pos x="connsiteX2" y="connsiteY2"/>
              </a:cxn>
              <a:cxn ang="0">
                <a:pos x="connsiteX3" y="connsiteY3"/>
              </a:cxn>
            </a:cxnLst>
            <a:rect l="l" t="t" r="r" b="b"/>
            <a:pathLst>
              <a:path w="10839991" h="5175504">
                <a:moveTo>
                  <a:pt x="0" y="0"/>
                </a:moveTo>
                <a:lnTo>
                  <a:pt x="10839991" y="0"/>
                </a:lnTo>
                <a:lnTo>
                  <a:pt x="2601902" y="5175504"/>
                </a:lnTo>
                <a:lnTo>
                  <a:pt x="0" y="517550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57" name="Straight Connector 56">
            <a:extLst>
              <a:ext uri="{FF2B5EF4-FFF2-40B4-BE49-F238E27FC236}">
                <a16:creationId xmlns:a16="http://schemas.microsoft.com/office/drawing/2014/main" id="{41C6ADCC-54C2-40FB-AB54-702093D91EC4}"/>
              </a:ext>
            </a:extLst>
          </p:cNvPr>
          <p:cNvCxnSpPr>
            <a:cxnSpLocks/>
          </p:cNvCxnSpPr>
          <p:nvPr/>
        </p:nvCxnSpPr>
        <p:spPr>
          <a:xfrm>
            <a:off x="312" y="6056757"/>
            <a:ext cx="12191377" cy="0"/>
          </a:xfrm>
          <a:prstGeom prst="line">
            <a:avLst/>
          </a:prstGeom>
          <a:ln w="34925">
            <a:solidFill>
              <a:schemeClr val="bg1">
                <a:alpha val="78000"/>
              </a:schemeClr>
            </a:solidFill>
            <a:headEnd type="none"/>
            <a:tailEnd type="none" w="lg"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pPr>
              <a:spcBef>
                <a:spcPts val="588"/>
              </a:spcBef>
            </a:pPr>
            <a:r>
              <a:rPr lang="en-US"/>
              <a:t>How it works</a:t>
            </a:r>
            <a:br>
              <a:rPr lang="en-US" dirty="0"/>
            </a:br>
            <a:r>
              <a:rPr lang="en-US" sz="2353" i="1" dirty="0"/>
              <a:t>https://docs.microsoft.com/en-us/windows-server/get-started/semi-annual-channel-overview</a:t>
            </a:r>
            <a:endParaRPr lang="en-US" i="1" dirty="0"/>
          </a:p>
        </p:txBody>
      </p:sp>
      <p:sp>
        <p:nvSpPr>
          <p:cNvPr id="69" name="Rectangle 68"/>
          <p:cNvSpPr/>
          <p:nvPr/>
        </p:nvSpPr>
        <p:spPr bwMode="auto">
          <a:xfrm>
            <a:off x="269302" y="3748200"/>
            <a:ext cx="3406414" cy="114651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spAutoFit/>
          </a:bodyPr>
          <a:lstStyle/>
          <a:p>
            <a:pPr marL="0" marR="0" lvl="0" indent="0" algn="l" defTabSz="914225" rtl="0" eaLnBrk="0" fontAlgn="base" latinLnBrk="0" hangingPunct="0">
              <a:lnSpc>
                <a:spcPct val="90000"/>
              </a:lnSpc>
              <a:spcBef>
                <a:spcPts val="588"/>
              </a:spcBef>
              <a:spcAft>
                <a:spcPts val="0"/>
              </a:spcAft>
              <a:buClrTx/>
              <a:buSzTx/>
              <a:buFontTx/>
              <a:buNone/>
              <a:tabLst/>
              <a:defRPr/>
            </a:pPr>
            <a:r>
              <a:rPr kumimoji="0" lang="en-US" altLang="en-US" sz="2353" b="0" i="0" u="none" strike="noStrike" kern="1200" cap="none" spc="0" normalizeH="0" baseline="0" noProof="0">
                <a:ln>
                  <a:noFill/>
                </a:ln>
                <a:gradFill>
                  <a:gsLst>
                    <a:gs pos="12568">
                      <a:srgbClr val="FFFFFF"/>
                    </a:gs>
                    <a:gs pos="2623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Semi-annual Channel </a:t>
            </a:r>
          </a:p>
          <a:p>
            <a:pPr marL="0" marR="0" lvl="0" indent="0" algn="l" defTabSz="914225" rtl="0" eaLnBrk="0" fontAlgn="base" latinLnBrk="0" hangingPunct="0">
              <a:lnSpc>
                <a:spcPct val="90000"/>
              </a:lnSpc>
              <a:spcBef>
                <a:spcPts val="588"/>
              </a:spcBef>
              <a:spcAft>
                <a:spcPts val="0"/>
              </a:spcAft>
              <a:buClrTx/>
              <a:buSzTx/>
              <a:buFontTx/>
              <a:buNone/>
              <a:tabLst/>
              <a:defRPr/>
            </a:pPr>
            <a:r>
              <a:rPr kumimoji="0" lang="en-US" altLang="en-US" sz="1372" b="1" i="0" u="none" strike="noStrike" kern="1200" cap="none" spc="0" normalizeH="0" baseline="0" noProof="0">
                <a:ln>
                  <a:noFill/>
                </a:ln>
                <a:gradFill>
                  <a:gsLst>
                    <a:gs pos="12568">
                      <a:srgbClr val="FFFFFF"/>
                    </a:gs>
                    <a:gs pos="2623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Releases: </a:t>
            </a:r>
            <a:r>
              <a:rPr kumimoji="0" lang="en-US" altLang="en-US" sz="1372" b="0" i="0" u="none" strike="noStrike" kern="1200" cap="none" spc="0" normalizeH="0" baseline="0" noProof="0">
                <a:ln>
                  <a:noFill/>
                </a:ln>
                <a:gradFill>
                  <a:gsLst>
                    <a:gs pos="12568">
                      <a:srgbClr val="FFFFFF"/>
                    </a:gs>
                    <a:gs pos="26230">
                      <a:srgbClr val="FFFFFF"/>
                    </a:gs>
                  </a:gsLst>
                  <a:lin ang="5400000" scaled="0"/>
                </a:gradFill>
                <a:effectLst/>
                <a:uLnTx/>
                <a:uFillTx/>
                <a:latin typeface="Segoe UI" panose="020B0502040204020203" pitchFamily="34" charset="0"/>
                <a:ea typeface="+mn-ea"/>
                <a:cs typeface="Segoe UI" panose="020B0502040204020203" pitchFamily="34" charset="0"/>
              </a:rPr>
              <a:t>Every 6 months</a:t>
            </a:r>
            <a:endParaRPr kumimoji="0" lang="en-US" altLang="en-US" sz="1372" b="1" i="0" u="none" strike="noStrike" kern="1200" cap="none" spc="0" normalizeH="0" baseline="0" noProof="0">
              <a:ln>
                <a:noFill/>
              </a:ln>
              <a:gradFill>
                <a:gsLst>
                  <a:gs pos="12568">
                    <a:srgbClr val="FFFFFF"/>
                  </a:gs>
                  <a:gs pos="26230">
                    <a:srgbClr val="FFFFFF"/>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l" defTabSz="914225" rtl="0" eaLnBrk="0" fontAlgn="base" latinLnBrk="0" hangingPunct="0">
              <a:lnSpc>
                <a:spcPct val="90000"/>
              </a:lnSpc>
              <a:spcBef>
                <a:spcPts val="588"/>
              </a:spcBef>
              <a:spcAft>
                <a:spcPts val="0"/>
              </a:spcAft>
              <a:buClrTx/>
              <a:buSzTx/>
              <a:buFontTx/>
              <a:buNone/>
              <a:tabLst/>
              <a:defRPr/>
            </a:pPr>
            <a:r>
              <a:rPr kumimoji="0" lang="en-US" altLang="en-US" sz="1372" b="0" i="0" u="none" strike="noStrike" kern="1200" cap="none" spc="0" normalizeH="0" baseline="0" noProof="0">
                <a:ln>
                  <a:noFill/>
                </a:ln>
                <a:gradFill>
                  <a:gsLst>
                    <a:gs pos="12568">
                      <a:srgbClr val="FFFFFF"/>
                    </a:gs>
                    <a:gs pos="26230">
                      <a:srgbClr val="FFFFFF"/>
                    </a:gs>
                  </a:gsLst>
                  <a:lin ang="5400000" scaled="0"/>
                </a:gradFill>
                <a:effectLst/>
                <a:uLnTx/>
                <a:uFillTx/>
                <a:latin typeface="Segoe UI" panose="020B0502040204020203" pitchFamily="34" charset="0"/>
                <a:ea typeface="+mn-ea"/>
                <a:cs typeface="Segoe UI" panose="020B0502040204020203" pitchFamily="34" charset="0"/>
              </a:rPr>
              <a:t>  </a:t>
            </a:r>
            <a:endParaRPr kumimoji="0" lang="en-US" altLang="en-US" sz="1372" b="0" i="0" u="none" strike="noStrike" kern="1200" cap="none" spc="0" normalizeH="0" baseline="0" noProof="0">
              <a:ln>
                <a:noFill/>
              </a:ln>
              <a:gradFill>
                <a:gsLst>
                  <a:gs pos="12568">
                    <a:srgbClr val="FFFFFF"/>
                  </a:gs>
                  <a:gs pos="26230">
                    <a:srgbClr val="FFFFFF"/>
                  </a:gs>
                </a:gsLst>
                <a:lin ang="5400000" scaled="0"/>
              </a:gradFill>
              <a:effectLst/>
              <a:uLnTx/>
              <a:uFillTx/>
              <a:latin typeface="Segoe UI"/>
              <a:ea typeface="+mn-ea"/>
              <a:cs typeface="+mn-cs"/>
            </a:endParaRPr>
          </a:p>
        </p:txBody>
      </p:sp>
      <p:sp>
        <p:nvSpPr>
          <p:cNvPr id="70" name="Rectangle 69">
            <a:extLst/>
          </p:cNvPr>
          <p:cNvSpPr/>
          <p:nvPr/>
        </p:nvSpPr>
        <p:spPr bwMode="auto">
          <a:xfrm>
            <a:off x="269241" y="2550511"/>
            <a:ext cx="3406414" cy="120686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spAutoFit/>
          </a:bodyPr>
          <a:lstStyle/>
          <a:p>
            <a:pPr marL="0" marR="0" lvl="0" indent="0" algn="l" defTabSz="914225" rtl="0" eaLnBrk="0" fontAlgn="base" latinLnBrk="0" hangingPunct="0">
              <a:lnSpc>
                <a:spcPct val="90000"/>
              </a:lnSpc>
              <a:spcBef>
                <a:spcPts val="588"/>
              </a:spcBef>
              <a:spcAft>
                <a:spcPts val="0"/>
              </a:spcAft>
              <a:buClrTx/>
              <a:buSzTx/>
              <a:buFontTx/>
              <a:buNone/>
              <a:tabLst/>
              <a:defRPr/>
            </a:pPr>
            <a:r>
              <a:rPr kumimoji="0" lang="en-US" altLang="en-US" sz="2353" b="0" i="0" u="none" strike="noStrike" kern="1200" cap="none" spc="0" normalizeH="0" baseline="0" noProof="0">
                <a:ln>
                  <a:noFill/>
                </a:ln>
                <a:gradFill>
                  <a:gsLst>
                    <a:gs pos="12568">
                      <a:srgbClr val="FFFFFF"/>
                    </a:gs>
                    <a:gs pos="2623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Long Term </a:t>
            </a:r>
            <a:br>
              <a:rPr kumimoji="0" lang="en-US" altLang="en-US" sz="2353" b="0" i="0" u="none" strike="noStrike" kern="1200" cap="none" spc="0" normalizeH="0" baseline="0" noProof="0">
                <a:ln>
                  <a:noFill/>
                </a:ln>
                <a:gradFill>
                  <a:gsLst>
                    <a:gs pos="12568">
                      <a:srgbClr val="FFFFFF"/>
                    </a:gs>
                    <a:gs pos="2623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altLang="en-US" sz="2353" b="0" i="0" u="none" strike="noStrike" kern="1200" cap="none" spc="0" normalizeH="0" baseline="0" noProof="0">
                <a:ln>
                  <a:noFill/>
                </a:ln>
                <a:gradFill>
                  <a:gsLst>
                    <a:gs pos="12568">
                      <a:srgbClr val="FFFFFF"/>
                    </a:gs>
                    <a:gs pos="26230">
                      <a:srgbClr val="FFFFFF"/>
                    </a:gs>
                  </a:gsLst>
                  <a:lin ang="5400000" scaled="0"/>
                </a:gradFill>
                <a:effectLst/>
                <a:uLnTx/>
                <a:uFillTx/>
                <a:latin typeface="Segoe UI Semilight" panose="020B0402040204020203" pitchFamily="34" charset="0"/>
                <a:ea typeface="+mn-ea"/>
                <a:cs typeface="Segoe UI Semilight" panose="020B0402040204020203" pitchFamily="34" charset="0"/>
              </a:rPr>
              <a:t>Servicing Channel</a:t>
            </a:r>
          </a:p>
          <a:p>
            <a:pPr marL="0" marR="0" lvl="0" indent="0" algn="l" defTabSz="914225" rtl="0" eaLnBrk="0" fontAlgn="base" latinLnBrk="0" hangingPunct="0">
              <a:lnSpc>
                <a:spcPct val="90000"/>
              </a:lnSpc>
              <a:spcBef>
                <a:spcPts val="588"/>
              </a:spcBef>
              <a:spcAft>
                <a:spcPts val="0"/>
              </a:spcAft>
              <a:buClrTx/>
              <a:buSzTx/>
              <a:buFontTx/>
              <a:buNone/>
              <a:tabLst/>
              <a:defRPr/>
            </a:pPr>
            <a:r>
              <a:rPr kumimoji="0" lang="en-US" altLang="en-US" sz="1372" b="1" i="0" u="none" strike="noStrike" kern="1200" cap="none" spc="0" normalizeH="0" baseline="0" noProof="0">
                <a:ln>
                  <a:noFill/>
                </a:ln>
                <a:gradFill>
                  <a:gsLst>
                    <a:gs pos="12568">
                      <a:srgbClr val="FFFFFF"/>
                    </a:gs>
                    <a:gs pos="2623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Releases: </a:t>
            </a:r>
            <a:r>
              <a:rPr kumimoji="0" lang="en-US" altLang="en-US" sz="1372" b="0" i="0" u="none" strike="noStrike" kern="1200" cap="none" spc="0" normalizeH="0" baseline="0" noProof="0">
                <a:ln>
                  <a:noFill/>
                </a:ln>
                <a:gradFill>
                  <a:gsLst>
                    <a:gs pos="12568">
                      <a:srgbClr val="FFFFFF"/>
                    </a:gs>
                    <a:gs pos="26230">
                      <a:srgbClr val="FFFFFF"/>
                    </a:gs>
                  </a:gsLst>
                  <a:lin ang="5400000" scaled="0"/>
                </a:gradFill>
                <a:effectLst/>
                <a:uLnTx/>
                <a:uFillTx/>
                <a:latin typeface="Segoe UI" panose="020B0502040204020203" pitchFamily="34" charset="0"/>
                <a:ea typeface="+mn-ea"/>
                <a:cs typeface="Segoe UI" panose="020B0502040204020203" pitchFamily="34" charset="0"/>
              </a:rPr>
              <a:t>Every ~2–3 years</a:t>
            </a:r>
          </a:p>
        </p:txBody>
      </p:sp>
      <p:sp>
        <p:nvSpPr>
          <p:cNvPr id="24" name="TextBox 23">
            <a:extLst>
              <a:ext uri="{FF2B5EF4-FFF2-40B4-BE49-F238E27FC236}">
                <a16:creationId xmlns:a16="http://schemas.microsoft.com/office/drawing/2014/main" id="{62B3CD37-3620-41E1-AE72-5282A6A6104B}"/>
              </a:ext>
            </a:extLst>
          </p:cNvPr>
          <p:cNvSpPr txBox="1"/>
          <p:nvPr/>
        </p:nvSpPr>
        <p:spPr>
          <a:xfrm>
            <a:off x="1972492" y="5375336"/>
            <a:ext cx="2204566" cy="380175"/>
          </a:xfrm>
          <a:prstGeom prst="rect">
            <a:avLst/>
          </a:prstGeom>
          <a:noFill/>
        </p:spPr>
        <p:txBody>
          <a:bodyPr wrap="square" lIns="0" tIns="0" rIns="0" bIns="0" rtlCol="0" anchor="b" anchorCtr="0">
            <a:spAutoFit/>
          </a:bodyPr>
          <a:lstStyle>
            <a:defPPr>
              <a:defRPr lang="en-US"/>
            </a:defPPr>
            <a:lvl1pPr>
              <a:lnSpc>
                <a:spcPct val="90000"/>
              </a:lnSpc>
              <a:spcBef>
                <a:spcPts val="600"/>
              </a:spcBef>
              <a:defRPr sz="1600">
                <a:gradFill>
                  <a:gsLst>
                    <a:gs pos="3825">
                      <a:schemeClr val="tx1">
                        <a:lumMod val="50000"/>
                      </a:schemeClr>
                    </a:gs>
                    <a:gs pos="16000">
                      <a:schemeClr val="tx1">
                        <a:lumMod val="50000"/>
                      </a:schemeClr>
                    </a:gs>
                  </a:gsLst>
                  <a:lin ang="5400000" scaled="0"/>
                </a:gradFill>
              </a:defRPr>
            </a:lvl1pPr>
          </a:lstStyle>
          <a:p>
            <a:pPr marL="0" marR="0" lvl="0" indent="0" algn="r" defTabSz="914314" rtl="0" eaLnBrk="1" fontAlgn="auto" latinLnBrk="0" hangingPunct="1">
              <a:lnSpc>
                <a:spcPct val="90000"/>
              </a:lnSpc>
              <a:spcBef>
                <a:spcPts val="588"/>
              </a:spcBef>
              <a:spcAft>
                <a:spcPts val="0"/>
              </a:spcAft>
              <a:buClrTx/>
              <a:buSzTx/>
              <a:buFontTx/>
              <a:buNone/>
              <a:tabLst/>
              <a:defRPr/>
            </a:pPr>
            <a:r>
              <a:rPr kumimoji="0" lang="en-US" sz="1372" b="0" i="0" u="none" strike="noStrike" kern="1200" cap="none" spc="0" normalizeH="0" baseline="0" noProof="0" dirty="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No server release </a:t>
            </a:r>
            <a:br>
              <a:rPr kumimoji="0" lang="en-US" sz="1372" b="0" i="0" u="none" strike="noStrike" kern="1200" cap="none" spc="0" normalizeH="0" baseline="0" noProof="0" dirty="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br>
            <a:r>
              <a:rPr kumimoji="0" lang="en-US" sz="1372" b="0" i="0" u="none" strike="noStrike" kern="1200" cap="none" spc="0" normalizeH="0" baseline="0" noProof="0" dirty="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“Spring Creators Update”</a:t>
            </a:r>
          </a:p>
        </p:txBody>
      </p:sp>
      <p:sp>
        <p:nvSpPr>
          <p:cNvPr id="23" name="TextBox 22">
            <a:extLst>
              <a:ext uri="{FF2B5EF4-FFF2-40B4-BE49-F238E27FC236}">
                <a16:creationId xmlns:a16="http://schemas.microsoft.com/office/drawing/2014/main" id="{4DBF8A83-CBC3-4E13-AC41-CA388F604ADE}"/>
              </a:ext>
            </a:extLst>
          </p:cNvPr>
          <p:cNvSpPr txBox="1"/>
          <p:nvPr/>
        </p:nvSpPr>
        <p:spPr>
          <a:xfrm>
            <a:off x="3760088" y="4701870"/>
            <a:ext cx="1431778" cy="380175"/>
          </a:xfrm>
          <a:prstGeom prst="rect">
            <a:avLst/>
          </a:prstGeom>
          <a:noFill/>
        </p:spPr>
        <p:txBody>
          <a:bodyPr wrap="square" lIns="0" tIns="0" rIns="0" bIns="0" rtlCol="0" anchor="b" anchorCtr="0">
            <a:spAutoFit/>
          </a:bodyPr>
          <a:lstStyle>
            <a:defPPr>
              <a:defRPr lang="en-US"/>
            </a:defPPr>
            <a:lvl1pPr>
              <a:lnSpc>
                <a:spcPct val="90000"/>
              </a:lnSpc>
              <a:spcBef>
                <a:spcPts val="600"/>
              </a:spcBef>
              <a:defRPr sz="1600">
                <a:gradFill>
                  <a:gsLst>
                    <a:gs pos="3825">
                      <a:schemeClr val="tx1">
                        <a:lumMod val="50000"/>
                      </a:schemeClr>
                    </a:gs>
                    <a:gs pos="16000">
                      <a:schemeClr val="tx1">
                        <a:lumMod val="50000"/>
                      </a:schemeClr>
                    </a:gs>
                  </a:gsLst>
                  <a:lin ang="5400000" scaled="0"/>
                </a:gradFill>
              </a:defRPr>
            </a:lvl1pPr>
          </a:lstStyle>
          <a:p>
            <a:pPr marL="0" marR="0" lvl="0" indent="0" algn="ctr" defTabSz="914314" rtl="0" eaLnBrk="1" fontAlgn="auto" latinLnBrk="0" hangingPunct="1">
              <a:lnSpc>
                <a:spcPct val="90000"/>
              </a:lnSpc>
              <a:spcBef>
                <a:spcPts val="588"/>
              </a:spcBef>
              <a:spcAft>
                <a:spcPts val="0"/>
              </a:spcAft>
              <a:buClrTx/>
              <a:buSzTx/>
              <a:buFontTx/>
              <a:buNone/>
              <a:tabLst/>
              <a:defRPr/>
            </a:pPr>
            <a:r>
              <a:rPr kumimoji="0" lang="en-US" sz="1372" b="0" i="0" u="none" strike="noStrike" kern="1200" cap="none" spc="0" normalizeH="0" baseline="0" noProof="0" dirty="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Windows Server </a:t>
            </a:r>
            <a:br>
              <a:rPr kumimoji="0" lang="en-US" sz="1372" b="0" i="0" u="none" strike="noStrike" kern="1200" cap="none" spc="0" normalizeH="0" baseline="0" noProof="0" dirty="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br>
            <a:r>
              <a:rPr kumimoji="0" lang="en-US" sz="1372" b="0" i="0" u="none" strike="noStrike" kern="1200" cap="none" spc="0" normalizeH="0" baseline="0" noProof="0" dirty="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(version 1709)</a:t>
            </a:r>
          </a:p>
        </p:txBody>
      </p:sp>
      <p:sp>
        <p:nvSpPr>
          <p:cNvPr id="63" name="TextBox 62">
            <a:extLst/>
          </p:cNvPr>
          <p:cNvSpPr txBox="1"/>
          <p:nvPr/>
        </p:nvSpPr>
        <p:spPr>
          <a:xfrm>
            <a:off x="5995836" y="4117048"/>
            <a:ext cx="436018" cy="217175"/>
          </a:xfrm>
          <a:prstGeom prst="rect">
            <a:avLst/>
          </a:prstGeom>
          <a:noFill/>
        </p:spPr>
        <p:txBody>
          <a:bodyPr wrap="none" lIns="0" tIns="0" rIns="0" bIns="0" rtlCol="0" anchor="b" anchorCtr="0">
            <a:spAutoFit/>
          </a:bodyPr>
          <a:lstStyle>
            <a:defPPr>
              <a:defRPr lang="en-US"/>
            </a:defPPr>
            <a:lvl1pPr>
              <a:lnSpc>
                <a:spcPct val="90000"/>
              </a:lnSpc>
              <a:spcBef>
                <a:spcPts val="600"/>
              </a:spcBef>
              <a:defRPr sz="1600">
                <a:gradFill>
                  <a:gsLst>
                    <a:gs pos="3825">
                      <a:schemeClr val="tx1">
                        <a:lumMod val="50000"/>
                      </a:schemeClr>
                    </a:gs>
                    <a:gs pos="16000">
                      <a:schemeClr val="tx1">
                        <a:lumMod val="50000"/>
                      </a:schemeClr>
                    </a:gs>
                  </a:gsLst>
                  <a:lin ang="5400000" scaled="0"/>
                </a:gradFill>
              </a:defRPr>
            </a:lvl1pPr>
          </a:lstStyle>
          <a:p>
            <a:pPr marL="0" marR="0" lvl="0" indent="0" algn="r" defTabSz="914314" rtl="0" eaLnBrk="1" fontAlgn="auto" latinLnBrk="0" hangingPunct="1">
              <a:lnSpc>
                <a:spcPct val="90000"/>
              </a:lnSpc>
              <a:spcBef>
                <a:spcPts val="588"/>
              </a:spcBef>
              <a:spcAft>
                <a:spcPts val="0"/>
              </a:spcAft>
              <a:buClrTx/>
              <a:buSzTx/>
              <a:buFontTx/>
              <a:buNone/>
              <a:tabLst/>
              <a:defRPr/>
            </a:pPr>
            <a:r>
              <a:rPr kumimoji="0" lang="en-US" sz="1568" b="0" i="0" u="none" strike="noStrike" kern="1200" cap="none" spc="0" normalizeH="0" baseline="0" noProof="0" dirty="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1803</a:t>
            </a:r>
          </a:p>
        </p:txBody>
      </p:sp>
      <p:sp>
        <p:nvSpPr>
          <p:cNvPr id="64" name="TextBox 63">
            <a:extLst/>
          </p:cNvPr>
          <p:cNvSpPr txBox="1"/>
          <p:nvPr/>
        </p:nvSpPr>
        <p:spPr>
          <a:xfrm>
            <a:off x="6961807" y="3429255"/>
            <a:ext cx="455253" cy="217175"/>
          </a:xfrm>
          <a:prstGeom prst="rect">
            <a:avLst/>
          </a:prstGeom>
          <a:noFill/>
        </p:spPr>
        <p:txBody>
          <a:bodyPr wrap="none" lIns="0" tIns="0" rIns="0" bIns="0" rtlCol="0" anchor="b" anchorCtr="0">
            <a:spAutoFit/>
          </a:bodyPr>
          <a:lstStyle>
            <a:defPPr>
              <a:defRPr lang="en-US"/>
            </a:defPPr>
            <a:lvl1pPr>
              <a:lnSpc>
                <a:spcPct val="90000"/>
              </a:lnSpc>
              <a:spcBef>
                <a:spcPts val="600"/>
              </a:spcBef>
              <a:defRPr sz="1600">
                <a:gradFill>
                  <a:gsLst>
                    <a:gs pos="3825">
                      <a:schemeClr val="tx1">
                        <a:lumMod val="50000"/>
                      </a:schemeClr>
                    </a:gs>
                    <a:gs pos="16000">
                      <a:schemeClr val="tx1">
                        <a:lumMod val="50000"/>
                      </a:schemeClr>
                    </a:gs>
                  </a:gsLst>
                  <a:lin ang="5400000" scaled="0"/>
                </a:gradFill>
              </a:defRPr>
            </a:lvl1pPr>
          </a:lstStyle>
          <a:p>
            <a:pPr marL="0" marR="0" lvl="0" indent="0" algn="r" defTabSz="914314" rtl="0" eaLnBrk="1" fontAlgn="auto" latinLnBrk="0" hangingPunct="1">
              <a:lnSpc>
                <a:spcPct val="90000"/>
              </a:lnSpc>
              <a:spcBef>
                <a:spcPts val="588"/>
              </a:spcBef>
              <a:spcAft>
                <a:spcPts val="0"/>
              </a:spcAft>
              <a:buClrTx/>
              <a:buSzTx/>
              <a:buFontTx/>
              <a:buNone/>
              <a:tabLst/>
              <a:defRPr/>
            </a:pPr>
            <a:r>
              <a:rPr kumimoji="0" lang="en-US" sz="1568" b="0" i="0" u="none" strike="noStrike" kern="1200" cap="none" spc="0" normalizeH="0" baseline="0" noProof="0" dirty="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18XX</a:t>
            </a:r>
          </a:p>
        </p:txBody>
      </p:sp>
      <p:sp>
        <p:nvSpPr>
          <p:cNvPr id="67" name="TextBox 66">
            <a:extLst/>
          </p:cNvPr>
          <p:cNvSpPr txBox="1"/>
          <p:nvPr/>
        </p:nvSpPr>
        <p:spPr>
          <a:xfrm>
            <a:off x="8547172" y="2441554"/>
            <a:ext cx="474490" cy="217175"/>
          </a:xfrm>
          <a:prstGeom prst="rect">
            <a:avLst/>
          </a:prstGeom>
          <a:noFill/>
        </p:spPr>
        <p:txBody>
          <a:bodyPr wrap="none" lIns="0" tIns="0" rIns="0" bIns="0" rtlCol="0" anchor="b" anchorCtr="0">
            <a:spAutoFit/>
          </a:bodyPr>
          <a:lstStyle>
            <a:defPPr>
              <a:defRPr lang="en-US"/>
            </a:defPPr>
            <a:lvl1pPr>
              <a:lnSpc>
                <a:spcPct val="90000"/>
              </a:lnSpc>
              <a:spcBef>
                <a:spcPts val="600"/>
              </a:spcBef>
              <a:defRPr sz="1600">
                <a:gradFill>
                  <a:gsLst>
                    <a:gs pos="3825">
                      <a:schemeClr val="tx1">
                        <a:lumMod val="50000"/>
                      </a:schemeClr>
                    </a:gs>
                    <a:gs pos="16000">
                      <a:schemeClr val="tx1">
                        <a:lumMod val="50000"/>
                      </a:schemeClr>
                    </a:gs>
                  </a:gsLst>
                  <a:lin ang="5400000" scaled="0"/>
                </a:gradFill>
              </a:defRPr>
            </a:lvl1pPr>
          </a:lstStyle>
          <a:p>
            <a:pPr marL="0" marR="0" lvl="0" indent="0" algn="r" defTabSz="914314" rtl="0" eaLnBrk="1" fontAlgn="auto" latinLnBrk="0" hangingPunct="1">
              <a:lnSpc>
                <a:spcPct val="90000"/>
              </a:lnSpc>
              <a:spcBef>
                <a:spcPts val="588"/>
              </a:spcBef>
              <a:spcAft>
                <a:spcPts val="0"/>
              </a:spcAft>
              <a:buClrTx/>
              <a:buSzTx/>
              <a:buFontTx/>
              <a:buNone/>
              <a:tabLst/>
              <a:defRPr/>
            </a:pPr>
            <a:r>
              <a:rPr kumimoji="0" lang="en-US" sz="1568" b="0" i="0" u="none" strike="noStrike" kern="1200" cap="none" spc="0" normalizeH="0" baseline="0" noProof="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XXXX</a:t>
            </a:r>
          </a:p>
        </p:txBody>
      </p:sp>
      <p:sp>
        <p:nvSpPr>
          <p:cNvPr id="31" name="Rectangle 30">
            <a:extLst/>
          </p:cNvPr>
          <p:cNvSpPr/>
          <p:nvPr/>
        </p:nvSpPr>
        <p:spPr bwMode="auto">
          <a:xfrm>
            <a:off x="1562568" y="6192366"/>
            <a:ext cx="2472633" cy="2172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1" indent="0" algn="r" defTabSz="913927" rtl="0" eaLnBrk="1" fontAlgn="base" latinLnBrk="0" hangingPunct="1">
              <a:lnSpc>
                <a:spcPct val="90000"/>
              </a:lnSpc>
              <a:spcBef>
                <a:spcPts val="588"/>
              </a:spcBef>
              <a:spcAft>
                <a:spcPts val="0"/>
              </a:spcAft>
              <a:buClrTx/>
              <a:buSzTx/>
              <a:buFontTx/>
              <a:buNone/>
              <a:tabLst/>
              <a:defRPr/>
            </a:pPr>
            <a:r>
              <a:rPr kumimoji="0" lang="en-US" sz="1568" b="0" i="0" u="none" strike="noStrike" kern="1200" cap="none" spc="0" normalizeH="0" baseline="0" noProof="0" dirty="0">
                <a:ln>
                  <a:noFill/>
                </a:ln>
                <a:gradFill>
                  <a:gsLst>
                    <a:gs pos="52459">
                      <a:srgbClr val="353535"/>
                    </a:gs>
                    <a:gs pos="64000">
                      <a:srgbClr val="353535"/>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Server 2016</a:t>
            </a:r>
          </a:p>
        </p:txBody>
      </p:sp>
      <p:grpSp>
        <p:nvGrpSpPr>
          <p:cNvPr id="114" name="Group 113">
            <a:extLst>
              <a:ext uri="{FF2B5EF4-FFF2-40B4-BE49-F238E27FC236}">
                <a16:creationId xmlns:a16="http://schemas.microsoft.com/office/drawing/2014/main" id="{5C201544-CADC-400A-B507-F9D86AEA313D}"/>
              </a:ext>
            </a:extLst>
          </p:cNvPr>
          <p:cNvGrpSpPr/>
          <p:nvPr/>
        </p:nvGrpSpPr>
        <p:grpSpPr>
          <a:xfrm>
            <a:off x="3812415" y="6056757"/>
            <a:ext cx="7931373" cy="352852"/>
            <a:chOff x="3888861" y="6177711"/>
            <a:chExt cx="8090414" cy="359927"/>
          </a:xfrm>
        </p:grpSpPr>
        <p:sp>
          <p:nvSpPr>
            <p:cNvPr id="33" name="TextBox 32">
              <a:extLst/>
            </p:cNvPr>
            <p:cNvSpPr txBox="1"/>
            <p:nvPr/>
          </p:nvSpPr>
          <p:spPr>
            <a:xfrm>
              <a:off x="4925104" y="6316039"/>
              <a:ext cx="442429" cy="221599"/>
            </a:xfrm>
            <a:prstGeom prst="rect">
              <a:avLst/>
            </a:prstGeom>
            <a:noFill/>
          </p:spPr>
          <p:txBody>
            <a:bodyPr wrap="none" lIns="0" tIns="0" rIns="0" bIns="0" rtlCol="0">
              <a:spAutoFit/>
            </a:bodyPr>
            <a:lstStyle/>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568" b="0" i="0" u="none" strike="noStrike" kern="1200" cap="none" spc="0" normalizeH="0" baseline="0" noProof="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2017</a:t>
              </a:r>
            </a:p>
          </p:txBody>
        </p:sp>
        <p:sp>
          <p:nvSpPr>
            <p:cNvPr id="43" name="TextBox 42">
              <a:extLst/>
            </p:cNvPr>
            <p:cNvSpPr txBox="1"/>
            <p:nvPr/>
          </p:nvSpPr>
          <p:spPr>
            <a:xfrm>
              <a:off x="6429753" y="6316039"/>
              <a:ext cx="442429" cy="221599"/>
            </a:xfrm>
            <a:prstGeom prst="rect">
              <a:avLst/>
            </a:prstGeom>
            <a:noFill/>
          </p:spPr>
          <p:txBody>
            <a:bodyPr wrap="none" lIns="0" tIns="0" rIns="0" bIns="0" rtlCol="0">
              <a:spAutoFit/>
            </a:bodyPr>
            <a:lstStyle/>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568" b="0" i="0" u="none" strike="noStrike" kern="1200" cap="none" spc="0" normalizeH="0" baseline="0" noProof="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2018</a:t>
              </a:r>
            </a:p>
          </p:txBody>
        </p:sp>
        <p:sp>
          <p:nvSpPr>
            <p:cNvPr id="45" name="TextBox 44">
              <a:extLst/>
            </p:cNvPr>
            <p:cNvSpPr txBox="1"/>
            <p:nvPr/>
          </p:nvSpPr>
          <p:spPr>
            <a:xfrm>
              <a:off x="7934402" y="6316039"/>
              <a:ext cx="442429" cy="221599"/>
            </a:xfrm>
            <a:prstGeom prst="rect">
              <a:avLst/>
            </a:prstGeom>
            <a:noFill/>
          </p:spPr>
          <p:txBody>
            <a:bodyPr wrap="none" lIns="0" tIns="0" rIns="0" bIns="0" rtlCol="0">
              <a:spAutoFit/>
            </a:bodyPr>
            <a:lstStyle>
              <a:defPPr>
                <a:defRPr lang="en-US"/>
              </a:defPPr>
              <a:lvl1pPr>
                <a:lnSpc>
                  <a:spcPct val="90000"/>
                </a:lnSpc>
                <a:spcBef>
                  <a:spcPts val="600"/>
                </a:spcBef>
                <a:defRPr sz="1600">
                  <a:gradFill>
                    <a:gsLst>
                      <a:gs pos="3825">
                        <a:schemeClr val="tx1">
                          <a:lumMod val="50000"/>
                        </a:schemeClr>
                      </a:gs>
                      <a:gs pos="16000">
                        <a:schemeClr val="tx1">
                          <a:lumMod val="50000"/>
                        </a:schemeClr>
                      </a:gs>
                    </a:gsLst>
                    <a:lin ang="5400000" scaled="0"/>
                  </a:gradFill>
                </a:defRPr>
              </a:lvl1pPr>
            </a:lstStyle>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568" b="0" i="0" u="none" strike="noStrike" kern="1200" cap="none" spc="0" normalizeH="0" baseline="0" noProof="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2019</a:t>
              </a:r>
            </a:p>
          </p:txBody>
        </p:sp>
        <p:sp>
          <p:nvSpPr>
            <p:cNvPr id="71" name="TextBox 70">
              <a:extLst/>
            </p:cNvPr>
            <p:cNvSpPr txBox="1"/>
            <p:nvPr/>
          </p:nvSpPr>
          <p:spPr>
            <a:xfrm>
              <a:off x="9439050" y="6316039"/>
              <a:ext cx="464871" cy="221599"/>
            </a:xfrm>
            <a:prstGeom prst="rect">
              <a:avLst/>
            </a:prstGeom>
            <a:noFill/>
          </p:spPr>
          <p:txBody>
            <a:bodyPr wrap="none" lIns="0" tIns="0" rIns="0" bIns="0" rtlCol="0">
              <a:spAutoFit/>
            </a:bodyPr>
            <a:lstStyle/>
            <a:p>
              <a:pPr marL="0" marR="0" lvl="0" indent="0" algn="l" defTabSz="914314" rtl="0" eaLnBrk="1" fontAlgn="auto" latinLnBrk="0" hangingPunct="1">
                <a:lnSpc>
                  <a:spcPct val="90000"/>
                </a:lnSpc>
                <a:spcBef>
                  <a:spcPts val="588"/>
                </a:spcBef>
                <a:spcAft>
                  <a:spcPts val="0"/>
                </a:spcAft>
                <a:buClrTx/>
                <a:buSzTx/>
                <a:buFontTx/>
                <a:buNone/>
                <a:tabLst/>
                <a:defRPr/>
              </a:pPr>
              <a:r>
                <a:rPr kumimoji="0" lang="en-US" sz="1568" b="0" i="0" u="none" strike="noStrike" kern="1200" cap="none" spc="0" normalizeH="0" baseline="0" noProof="0">
                  <a:ln>
                    <a:noFill/>
                  </a:ln>
                  <a:gradFill>
                    <a:gsLst>
                      <a:gs pos="3825">
                        <a:srgbClr val="505050">
                          <a:lumMod val="50000"/>
                        </a:srgbClr>
                      </a:gs>
                      <a:gs pos="16000">
                        <a:srgbClr val="505050">
                          <a:lumMod val="50000"/>
                        </a:srgbClr>
                      </a:gs>
                    </a:gsLst>
                    <a:lin ang="5400000" scaled="0"/>
                  </a:gradFill>
                  <a:effectLst/>
                  <a:uLnTx/>
                  <a:uFillTx/>
                  <a:latin typeface="Segoe UI"/>
                  <a:ea typeface="+mn-ea"/>
                  <a:cs typeface="+mn-cs"/>
                </a:rPr>
                <a:t>20XX</a:t>
              </a:r>
            </a:p>
          </p:txBody>
        </p:sp>
        <p:grpSp>
          <p:nvGrpSpPr>
            <p:cNvPr id="113" name="Group 112">
              <a:extLst>
                <a:ext uri="{FF2B5EF4-FFF2-40B4-BE49-F238E27FC236}">
                  <a16:creationId xmlns:a16="http://schemas.microsoft.com/office/drawing/2014/main" id="{D385B6C4-FDE6-469B-B834-ED9993E6B97B}"/>
                </a:ext>
              </a:extLst>
            </p:cNvPr>
            <p:cNvGrpSpPr/>
            <p:nvPr/>
          </p:nvGrpSpPr>
          <p:grpSpPr>
            <a:xfrm>
              <a:off x="3888861" y="6177711"/>
              <a:ext cx="8090414" cy="0"/>
              <a:chOff x="3888861" y="6177711"/>
              <a:chExt cx="8090414" cy="0"/>
            </a:xfrm>
          </p:grpSpPr>
          <p:cxnSp>
            <p:nvCxnSpPr>
              <p:cNvPr id="20" name="Straight Arrow Connector 19"/>
              <p:cNvCxnSpPr>
                <a:cxnSpLocks/>
              </p:cNvCxnSpPr>
              <p:nvPr/>
            </p:nvCxnSpPr>
            <p:spPr>
              <a:xfrm>
                <a:off x="9672691" y="6177711"/>
                <a:ext cx="2306584" cy="0"/>
              </a:xfrm>
              <a:prstGeom prst="straightConnector1">
                <a:avLst/>
              </a:prstGeom>
              <a:ln w="34925">
                <a:solidFill>
                  <a:schemeClr val="accent2"/>
                </a:solidFill>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p:cNvCxnSpPr>
              <p:nvPr/>
            </p:nvCxnSpPr>
            <p:spPr>
              <a:xfrm>
                <a:off x="3888861" y="6177711"/>
                <a:ext cx="4277506" cy="0"/>
              </a:xfrm>
              <a:prstGeom prst="line">
                <a:avLst/>
              </a:prstGeom>
              <a:ln w="34925">
                <a:solidFill>
                  <a:schemeClr val="accent2"/>
                </a:solidFill>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8210869" y="6177711"/>
                <a:ext cx="1417320" cy="0"/>
              </a:xfrm>
              <a:prstGeom prst="line">
                <a:avLst/>
              </a:prstGeom>
              <a:ln w="34925">
                <a:solidFill>
                  <a:schemeClr val="accent2"/>
                </a:solidFill>
                <a:prstDash val="sysDot"/>
                <a:headEnd type="none"/>
                <a:tailEnd type="none" w="lg" len="sm"/>
              </a:ln>
            </p:spPr>
            <p:style>
              <a:lnRef idx="1">
                <a:schemeClr val="accent1"/>
              </a:lnRef>
              <a:fillRef idx="0">
                <a:schemeClr val="accent1"/>
              </a:fillRef>
              <a:effectRef idx="0">
                <a:schemeClr val="accent1"/>
              </a:effectRef>
              <a:fontRef idx="minor">
                <a:schemeClr val="tx1"/>
              </a:fontRef>
            </p:style>
          </p:cxnSp>
        </p:grpSp>
      </p:grpSp>
      <p:grpSp>
        <p:nvGrpSpPr>
          <p:cNvPr id="115" name="Group 114">
            <a:extLst>
              <a:ext uri="{FF2B5EF4-FFF2-40B4-BE49-F238E27FC236}">
                <a16:creationId xmlns:a16="http://schemas.microsoft.com/office/drawing/2014/main" id="{FF338823-0225-4A1F-9A8B-8926533A5C28}"/>
              </a:ext>
            </a:extLst>
          </p:cNvPr>
          <p:cNvGrpSpPr/>
          <p:nvPr/>
        </p:nvGrpSpPr>
        <p:grpSpPr>
          <a:xfrm>
            <a:off x="3812415" y="2084367"/>
            <a:ext cx="6317498" cy="3972396"/>
            <a:chOff x="3888861" y="2125666"/>
            <a:chExt cx="6444177" cy="4052051"/>
          </a:xfrm>
        </p:grpSpPr>
        <p:cxnSp>
          <p:nvCxnSpPr>
            <p:cNvPr id="7" name="Straight Arrow Connector 6"/>
            <p:cNvCxnSpPr>
              <a:cxnSpLocks/>
            </p:cNvCxnSpPr>
            <p:nvPr/>
          </p:nvCxnSpPr>
          <p:spPr>
            <a:xfrm flipV="1">
              <a:off x="8518525" y="2125666"/>
              <a:ext cx="1814513" cy="1140948"/>
            </a:xfrm>
            <a:prstGeom prst="straightConnector1">
              <a:avLst/>
            </a:prstGeom>
            <a:ln w="34925">
              <a:solidFill>
                <a:schemeClr val="tx2"/>
              </a:solidFill>
              <a:headEnd type="none"/>
              <a:tailEnd type="arrow" w="lg" len="sm"/>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B95D9E9-CDA5-4F5A-9C09-FE18315D7AA4}"/>
                </a:ext>
              </a:extLst>
            </p:cNvPr>
            <p:cNvCxnSpPr>
              <a:cxnSpLocks/>
            </p:cNvCxnSpPr>
            <p:nvPr/>
          </p:nvCxnSpPr>
          <p:spPr>
            <a:xfrm flipV="1">
              <a:off x="3888861" y="3921125"/>
              <a:ext cx="3588764" cy="2256592"/>
            </a:xfrm>
            <a:prstGeom prst="straightConnector1">
              <a:avLst/>
            </a:prstGeom>
            <a:ln w="34925">
              <a:solidFill>
                <a:schemeClr val="tx2"/>
              </a:solidFill>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6887209-742D-4E06-A684-2CCB5DBD00CB}"/>
                </a:ext>
              </a:extLst>
            </p:cNvPr>
            <p:cNvCxnSpPr>
              <a:cxnSpLocks/>
            </p:cNvCxnSpPr>
            <p:nvPr/>
          </p:nvCxnSpPr>
          <p:spPr>
            <a:xfrm flipV="1">
              <a:off x="7518400" y="3275618"/>
              <a:ext cx="985812" cy="619870"/>
            </a:xfrm>
            <a:prstGeom prst="straightConnector1">
              <a:avLst/>
            </a:prstGeom>
            <a:ln w="34925">
              <a:solidFill>
                <a:schemeClr val="tx2"/>
              </a:solidFill>
              <a:prstDash val="sysDot"/>
              <a:headEnd type="none"/>
              <a:tailEnd type="none" w="lg"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430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left)">
                                      <p:cBhvr>
                                        <p:cTn id="7" dur="650"/>
                                        <p:tgtEl>
                                          <p:spTgt spid="11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42" presetClass="path" presetSubtype="0" decel="100000" fill="hold" grpId="1" nodeType="withEffect">
                                  <p:stCondLst>
                                    <p:cond delay="750"/>
                                  </p:stCondLst>
                                  <p:childTnLst>
                                    <p:animMotion origin="layout" path="M -9.16518E-7 -2.13345E-6 L -9.16518E-7 0.04313 " pathEditMode="relative" rAng="0" ptsTypes="AA">
                                      <p:cBhvr>
                                        <p:cTn id="12" dur="500" spd="-100000" fill="hold"/>
                                        <p:tgtEl>
                                          <p:spTgt spid="70"/>
                                        </p:tgtEl>
                                        <p:attrNameLst>
                                          <p:attrName>ppt_x</p:attrName>
                                          <p:attrName>ppt_y</p:attrName>
                                        </p:attrNameLst>
                                      </p:cBhvr>
                                      <p:rCtr x="0" y="2156"/>
                                    </p:animMotion>
                                  </p:childTnLst>
                                </p:cTn>
                              </p:par>
                              <p:par>
                                <p:cTn id="13" presetID="10" presetClass="entr" presetSubtype="0" fill="hold" grpId="0" nodeType="withEffect">
                                  <p:stCondLst>
                                    <p:cond delay="75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wipe(down)">
                                      <p:cBhvr>
                                        <p:cTn id="20" dur="650"/>
                                        <p:tgtEl>
                                          <p:spTgt spid="1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42" presetClass="path" presetSubtype="0" decel="100000" fill="hold" grpId="1" nodeType="withEffect">
                                  <p:stCondLst>
                                    <p:cond delay="750"/>
                                  </p:stCondLst>
                                  <p:childTnLst>
                                    <p:animMotion origin="layout" path="M -9.16518E-7 -2.13345E-6 L -9.16518E-7 0.04313 " pathEditMode="relative" rAng="0" ptsTypes="AA">
                                      <p:cBhvr>
                                        <p:cTn id="25" dur="500" spd="-100000" fill="hold"/>
                                        <p:tgtEl>
                                          <p:spTgt spid="69"/>
                                        </p:tgtEl>
                                        <p:attrNameLst>
                                          <p:attrName>ppt_x</p:attrName>
                                          <p:attrName>ppt_y</p:attrName>
                                        </p:attrNameLst>
                                      </p:cBhvr>
                                      <p:rCtr x="0" y="2156"/>
                                    </p:animMotion>
                                  </p:childTnLst>
                                </p:cTn>
                              </p:par>
                            </p:childTnLst>
                          </p:cTn>
                        </p:par>
                      </p:childTnLst>
                    </p:cTn>
                  </p:par>
                  <p:par>
                    <p:cTn id="26" fill="hold">
                      <p:stCondLst>
                        <p:cond delay="indefinite"/>
                      </p:stCondLst>
                      <p:childTnLst>
                        <p:par>
                          <p:cTn id="27" fill="hold">
                            <p:stCondLst>
                              <p:cond delay="0"/>
                            </p:stCondLst>
                            <p:childTnLst>
                              <p:par>
                                <p:cTn id="28" presetID="2" presetClass="entr" presetSubtype="8" decel="10000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1000" fill="hold"/>
                                        <p:tgtEl>
                                          <p:spTgt spid="47"/>
                                        </p:tgtEl>
                                        <p:attrNameLst>
                                          <p:attrName>ppt_x</p:attrName>
                                        </p:attrNameLst>
                                      </p:cBhvr>
                                      <p:tavLst>
                                        <p:tav tm="0">
                                          <p:val>
                                            <p:strVal val="0-#ppt_w/2"/>
                                          </p:val>
                                        </p:tav>
                                        <p:tav tm="100000">
                                          <p:val>
                                            <p:strVal val="#ppt_x"/>
                                          </p:val>
                                        </p:tav>
                                      </p:tavLst>
                                    </p:anim>
                                    <p:anim calcmode="lin" valueType="num">
                                      <p:cBhvr additive="base">
                                        <p:cTn id="31" dur="1000" fill="hold"/>
                                        <p:tgtEl>
                                          <p:spTgt spid="47"/>
                                        </p:tgtEl>
                                        <p:attrNameLst>
                                          <p:attrName>ppt_y</p:attrName>
                                        </p:attrNameLst>
                                      </p:cBhvr>
                                      <p:tavLst>
                                        <p:tav tm="0">
                                          <p:val>
                                            <p:strVal val="#ppt_y"/>
                                          </p:val>
                                        </p:tav>
                                        <p:tav tm="100000">
                                          <p:val>
                                            <p:strVal val="#ppt_y"/>
                                          </p:val>
                                        </p:tav>
                                      </p:tavLst>
                                    </p:anim>
                                  </p:childTnLst>
                                </p:cTn>
                              </p:par>
                              <p:par>
                                <p:cTn id="32" presetID="10" presetClass="entr" presetSubtype="0" fill="hold" grpId="0" nodeType="withEffect">
                                  <p:stCondLst>
                                    <p:cond delay="7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decel="10000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1000" fill="hold"/>
                                        <p:tgtEl>
                                          <p:spTgt spid="51"/>
                                        </p:tgtEl>
                                        <p:attrNameLst>
                                          <p:attrName>ppt_x</p:attrName>
                                        </p:attrNameLst>
                                      </p:cBhvr>
                                      <p:tavLst>
                                        <p:tav tm="0">
                                          <p:val>
                                            <p:strVal val="0-#ppt_w/2"/>
                                          </p:val>
                                        </p:tav>
                                        <p:tav tm="100000">
                                          <p:val>
                                            <p:strVal val="#ppt_x"/>
                                          </p:val>
                                        </p:tav>
                                      </p:tavLst>
                                    </p:anim>
                                    <p:anim calcmode="lin" valueType="num">
                                      <p:cBhvr additive="base">
                                        <p:cTn id="40" dur="1000" fill="hold"/>
                                        <p:tgtEl>
                                          <p:spTgt spid="51"/>
                                        </p:tgtEl>
                                        <p:attrNameLst>
                                          <p:attrName>ppt_y</p:attrName>
                                        </p:attrNameLst>
                                      </p:cBhvr>
                                      <p:tavLst>
                                        <p:tav tm="0">
                                          <p:val>
                                            <p:strVal val="#ppt_y"/>
                                          </p:val>
                                        </p:tav>
                                        <p:tav tm="100000">
                                          <p:val>
                                            <p:strVal val="#ppt_y"/>
                                          </p:val>
                                        </p:tav>
                                      </p:tavLst>
                                    </p:anim>
                                  </p:childTnLst>
                                </p:cTn>
                              </p:par>
                              <p:par>
                                <p:cTn id="41" presetID="10" presetClass="entr" presetSubtype="0" fill="hold" grpId="0" nodeType="withEffect">
                                  <p:stCondLst>
                                    <p:cond delay="75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2" presetClass="entr" presetSubtype="8" decel="100000" fill="hold" grpId="0" nodeType="withEffect">
                                  <p:stCondLst>
                                    <p:cond delay="125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1000" fill="hold"/>
                                        <p:tgtEl>
                                          <p:spTgt spid="54"/>
                                        </p:tgtEl>
                                        <p:attrNameLst>
                                          <p:attrName>ppt_x</p:attrName>
                                        </p:attrNameLst>
                                      </p:cBhvr>
                                      <p:tavLst>
                                        <p:tav tm="0">
                                          <p:val>
                                            <p:strVal val="0-#ppt_w/2"/>
                                          </p:val>
                                        </p:tav>
                                        <p:tav tm="100000">
                                          <p:val>
                                            <p:strVal val="#ppt_x"/>
                                          </p:val>
                                        </p:tav>
                                      </p:tavLst>
                                    </p:anim>
                                    <p:anim calcmode="lin" valueType="num">
                                      <p:cBhvr additive="base">
                                        <p:cTn id="47" dur="1000" fill="hold"/>
                                        <p:tgtEl>
                                          <p:spTgt spid="54"/>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200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par>
                                <p:cTn id="51" presetID="2" presetClass="entr" presetSubtype="8" decel="100000" fill="hold" grpId="0" nodeType="withEffect">
                                  <p:stCondLst>
                                    <p:cond delay="250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1000" fill="hold"/>
                                        <p:tgtEl>
                                          <p:spTgt spid="58"/>
                                        </p:tgtEl>
                                        <p:attrNameLst>
                                          <p:attrName>ppt_x</p:attrName>
                                        </p:attrNameLst>
                                      </p:cBhvr>
                                      <p:tavLst>
                                        <p:tav tm="0">
                                          <p:val>
                                            <p:strVal val="0-#ppt_w/2"/>
                                          </p:val>
                                        </p:tav>
                                        <p:tav tm="100000">
                                          <p:val>
                                            <p:strVal val="#ppt_x"/>
                                          </p:val>
                                        </p:tav>
                                      </p:tavLst>
                                    </p:anim>
                                    <p:anim calcmode="lin" valueType="num">
                                      <p:cBhvr additive="base">
                                        <p:cTn id="54" dur="1000" fill="hold"/>
                                        <p:tgtEl>
                                          <p:spTgt spid="58"/>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325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decel="10000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0-#ppt_w/2"/>
                                          </p:val>
                                        </p:tav>
                                        <p:tav tm="100000">
                                          <p:val>
                                            <p:strVal val="#ppt_x"/>
                                          </p:val>
                                        </p:tav>
                                      </p:tavLst>
                                    </p:anim>
                                    <p:anim calcmode="lin" valueType="num">
                                      <p:cBhvr additive="base">
                                        <p:cTn id="63"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decel="100000" fill="hold" nodeType="clickEffect">
                                  <p:stCondLst>
                                    <p:cond delay="0"/>
                                  </p:stCondLst>
                                  <p:childTnLst>
                                    <p:set>
                                      <p:cBhvr>
                                        <p:cTn id="67" dur="1" fill="hold">
                                          <p:stCondLst>
                                            <p:cond delay="0"/>
                                          </p:stCondLst>
                                        </p:cTn>
                                        <p:tgtEl>
                                          <p:spTgt spid="112"/>
                                        </p:tgtEl>
                                        <p:attrNameLst>
                                          <p:attrName>style.visibility</p:attrName>
                                        </p:attrNameLst>
                                      </p:cBhvr>
                                      <p:to>
                                        <p:strVal val="visible"/>
                                      </p:to>
                                    </p:set>
                                    <p:anim calcmode="lin" valueType="num">
                                      <p:cBhvr additive="base">
                                        <p:cTn id="68" dur="1000" fill="hold"/>
                                        <p:tgtEl>
                                          <p:spTgt spid="112"/>
                                        </p:tgtEl>
                                        <p:attrNameLst>
                                          <p:attrName>ppt_x</p:attrName>
                                        </p:attrNameLst>
                                      </p:cBhvr>
                                      <p:tavLst>
                                        <p:tav tm="0">
                                          <p:val>
                                            <p:strVal val="0-#ppt_w/2"/>
                                          </p:val>
                                        </p:tav>
                                        <p:tav tm="100000">
                                          <p:val>
                                            <p:strVal val="#ppt_x"/>
                                          </p:val>
                                        </p:tav>
                                      </p:tavLst>
                                    </p:anim>
                                    <p:anim calcmode="lin" valueType="num">
                                      <p:cBhvr additive="base">
                                        <p:cTn id="69" dur="1000" fill="hold"/>
                                        <p:tgtEl>
                                          <p:spTgt spid="112"/>
                                        </p:tgtEl>
                                        <p:attrNameLst>
                                          <p:attrName>ppt_y</p:attrName>
                                        </p:attrNameLst>
                                      </p:cBhvr>
                                      <p:tavLst>
                                        <p:tav tm="0">
                                          <p:val>
                                            <p:strVal val="#ppt_y"/>
                                          </p:val>
                                        </p:tav>
                                        <p:tav tm="100000">
                                          <p:val>
                                            <p:strVal val="#ppt_y"/>
                                          </p:val>
                                        </p:tav>
                                      </p:tavLst>
                                    </p:anim>
                                  </p:childTnLst>
                                </p:cTn>
                              </p:par>
                              <p:par>
                                <p:cTn id="70" presetID="10" presetClass="entr" presetSubtype="0" fill="hold" grpId="0" nodeType="withEffect">
                                  <p:stCondLst>
                                    <p:cond delay="75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animBg="1"/>
      <p:bldP spid="30" grpId="0" animBg="1"/>
      <p:bldP spid="58" grpId="0" animBg="1"/>
      <p:bldP spid="54" grpId="0" animBg="1"/>
      <p:bldP spid="69" grpId="0" animBg="1"/>
      <p:bldP spid="69" grpId="1" animBg="1"/>
      <p:bldP spid="70" grpId="0" animBg="1"/>
      <p:bldP spid="70" grpId="1" animBg="1"/>
      <p:bldP spid="24" grpId="0"/>
      <p:bldP spid="23" grpId="0"/>
      <p:bldP spid="63" grpId="0"/>
      <p:bldP spid="64" grpId="0"/>
      <p:bldP spid="67"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8" name="Grafik 7">
            <a:extLst>
              <a:ext uri="{FF2B5EF4-FFF2-40B4-BE49-F238E27FC236}">
                <a16:creationId xmlns:a16="http://schemas.microsoft.com/office/drawing/2014/main" id="{F0C175C1-9C9A-483D-B782-3F9DBF70CFC9}"/>
              </a:ext>
            </a:extLst>
          </p:cNvPr>
          <p:cNvPicPr>
            <a:picLocks noChangeAspect="1"/>
          </p:cNvPicPr>
          <p:nvPr/>
        </p:nvPicPr>
        <p:blipFill rotWithShape="1">
          <a:blip r:embed="rId4"/>
          <a:srcRect b="10918"/>
          <a:stretch/>
        </p:blipFill>
        <p:spPr>
          <a:xfrm>
            <a:off x="0" y="587872"/>
            <a:ext cx="10284322" cy="5132989"/>
          </a:xfrm>
          <a:prstGeom prst="rect">
            <a:avLst/>
          </a:prstGeom>
        </p:spPr>
      </p:pic>
      <p:sp>
        <p:nvSpPr>
          <p:cNvPr id="2" name="Textfeld 1">
            <a:extLst>
              <a:ext uri="{FF2B5EF4-FFF2-40B4-BE49-F238E27FC236}">
                <a16:creationId xmlns:a16="http://schemas.microsoft.com/office/drawing/2014/main" id="{5F9C87D2-C254-4F65-B36D-6128043613C4}"/>
              </a:ext>
            </a:extLst>
          </p:cNvPr>
          <p:cNvSpPr txBox="1"/>
          <p:nvPr/>
        </p:nvSpPr>
        <p:spPr>
          <a:xfrm>
            <a:off x="330507" y="6008518"/>
            <a:ext cx="6709704" cy="523220"/>
          </a:xfrm>
          <a:prstGeom prst="rect">
            <a:avLst/>
          </a:prstGeom>
          <a:noFill/>
        </p:spPr>
        <p:txBody>
          <a:bodyPr wrap="square" rtlCol="0">
            <a:spAutoFit/>
          </a:bodyPr>
          <a:lstStyle/>
          <a:p>
            <a:r>
              <a:rPr lang="de-DE" sz="2800" dirty="0">
                <a:hlinkClick r:id="rId5"/>
              </a:rPr>
              <a:t>https://support.microsoft.com/lifecycle</a:t>
            </a:r>
            <a:r>
              <a:rPr lang="de-DE" sz="2800" dirty="0"/>
              <a:t>   </a:t>
            </a:r>
          </a:p>
        </p:txBody>
      </p:sp>
    </p:spTree>
    <p:extLst>
      <p:ext uri="{BB962C8B-B14F-4D97-AF65-F5344CB8AC3E}">
        <p14:creationId xmlns:p14="http://schemas.microsoft.com/office/powerpoint/2010/main" val="1713726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565840" y="2520467"/>
            <a:ext cx="9053632" cy="1077218"/>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Denken Sie auch an weitere Dienste wie z.B. </a:t>
            </a:r>
            <a:br>
              <a:rPr lang="de-DE" sz="3200" dirty="0">
                <a:solidFill>
                  <a:srgbClr val="595959"/>
                </a:solidFill>
                <a:latin typeface="Segoe UI" panose="020B0502040204020203" pitchFamily="34" charset="0"/>
                <a:cs typeface="Segoe UI" panose="020B0502040204020203" pitchFamily="34" charset="0"/>
              </a:rPr>
            </a:br>
            <a:r>
              <a:rPr lang="de-DE" sz="3200" dirty="0">
                <a:solidFill>
                  <a:srgbClr val="595959"/>
                </a:solidFill>
                <a:latin typeface="Segoe UI" panose="020B0502040204020203" pitchFamily="34" charset="0"/>
                <a:cs typeface="Segoe UI" panose="020B0502040204020203" pitchFamily="34" charset="0"/>
              </a:rPr>
              <a:t>SQL Server und Exchange sowie Windows Clients</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3326004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053632" cy="1077218"/>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Denken Sie auch an weitere Dienste wie z.B. </a:t>
            </a:r>
            <a:br>
              <a:rPr lang="de-DE" sz="3200" dirty="0">
                <a:solidFill>
                  <a:srgbClr val="595959"/>
                </a:solidFill>
                <a:latin typeface="Segoe UI" panose="020B0502040204020203" pitchFamily="34" charset="0"/>
                <a:cs typeface="Segoe UI" panose="020B0502040204020203" pitchFamily="34" charset="0"/>
              </a:rPr>
            </a:br>
            <a:r>
              <a:rPr lang="de-DE" sz="3200" dirty="0">
                <a:solidFill>
                  <a:srgbClr val="595959"/>
                </a:solidFill>
                <a:latin typeface="Segoe UI" panose="020B0502040204020203" pitchFamily="34" charset="0"/>
                <a:cs typeface="Segoe UI" panose="020B0502040204020203" pitchFamily="34" charset="0"/>
              </a:rPr>
              <a:t>SQL Server und Exchange sowie Windows Clients</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2" y="1838288"/>
            <a:ext cx="7690460" cy="4401205"/>
          </a:xfrm>
          <a:prstGeom prst="rect">
            <a:avLst/>
          </a:prstGeom>
          <a:noFill/>
        </p:spPr>
        <p:txBody>
          <a:bodyPr wrap="square" rtlCol="0">
            <a:spAutoFit/>
          </a:bodyPr>
          <a:lstStyle/>
          <a:p>
            <a:r>
              <a:rPr lang="de-DE" sz="2000" dirty="0">
                <a:solidFill>
                  <a:srgbClr val="595959"/>
                </a:solidFill>
                <a:latin typeface="Segoe UI" panose="020B0502040204020203" pitchFamily="34" charset="0"/>
                <a:cs typeface="Segoe UI" panose="020B0502040204020203" pitchFamily="34" charset="0"/>
              </a:rPr>
              <a:t>Exchange 2010 Extended Support End Date: 14.01.2020</a:t>
            </a:r>
          </a:p>
          <a:p>
            <a:r>
              <a:rPr lang="de-DE" sz="2000" dirty="0">
                <a:solidFill>
                  <a:srgbClr val="595959"/>
                </a:solidFill>
                <a:latin typeface="Segoe UI" panose="020B0502040204020203" pitchFamily="34" charset="0"/>
                <a:cs typeface="Segoe UI" panose="020B0502040204020203" pitchFamily="34" charset="0"/>
              </a:rPr>
              <a:t>Exchange 2013 Extended Support End Date: 11.04.2023</a:t>
            </a:r>
          </a:p>
          <a:p>
            <a:endParaRPr lang="de-DE" sz="2000"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SQL Server 2008 Extended Support End Date: 09.07.2019</a:t>
            </a:r>
          </a:p>
          <a:p>
            <a:r>
              <a:rPr lang="de-DE" sz="2000" dirty="0">
                <a:solidFill>
                  <a:srgbClr val="595959"/>
                </a:solidFill>
                <a:latin typeface="Segoe UI" panose="020B0502040204020203" pitchFamily="34" charset="0"/>
                <a:cs typeface="Segoe UI" panose="020B0502040204020203" pitchFamily="34" charset="0"/>
              </a:rPr>
              <a:t>SQL Server 2008 R2 Extended Support End Date: 09.07.2019</a:t>
            </a:r>
          </a:p>
          <a:p>
            <a:r>
              <a:rPr lang="de-DE" sz="2000" dirty="0">
                <a:solidFill>
                  <a:srgbClr val="595959"/>
                </a:solidFill>
                <a:latin typeface="Segoe UI" panose="020B0502040204020203" pitchFamily="34" charset="0"/>
                <a:cs typeface="Segoe UI" panose="020B0502040204020203" pitchFamily="34" charset="0"/>
              </a:rPr>
              <a:t>SQL Server 2012 Extended Support End Date: 12.07.2022</a:t>
            </a:r>
          </a:p>
          <a:p>
            <a:endParaRPr lang="de-DE" sz="2000"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Windows 7 Extended Support End Date: 14.01.2020</a:t>
            </a:r>
          </a:p>
          <a:p>
            <a:r>
              <a:rPr lang="de-DE" sz="2000" dirty="0">
                <a:solidFill>
                  <a:srgbClr val="595959"/>
                </a:solidFill>
                <a:latin typeface="Segoe UI" panose="020B0502040204020203" pitchFamily="34" charset="0"/>
                <a:cs typeface="Segoe UI" panose="020B0502040204020203" pitchFamily="34" charset="0"/>
              </a:rPr>
              <a:t>Windows 8.1 Extended Support End Date: 10.01.2023</a:t>
            </a:r>
          </a:p>
          <a:p>
            <a:endParaRPr lang="de-DE" sz="2000" dirty="0">
              <a:solidFill>
                <a:srgbClr val="595959"/>
              </a:solidFill>
              <a:latin typeface="Segoe UI" panose="020B0502040204020203" pitchFamily="34" charset="0"/>
              <a:cs typeface="Segoe UI" panose="020B0502040204020203" pitchFamily="34" charset="0"/>
            </a:endParaRPr>
          </a:p>
          <a:p>
            <a:endParaRPr lang="de-DE" sz="2000" dirty="0">
              <a:solidFill>
                <a:srgbClr val="595959"/>
              </a:solidFill>
              <a:latin typeface="Segoe UI" panose="020B0502040204020203" pitchFamily="34" charset="0"/>
              <a:cs typeface="Segoe UI" panose="020B0502040204020203" pitchFamily="34" charset="0"/>
            </a:endParaRPr>
          </a:p>
          <a:p>
            <a:endParaRPr lang="de-DE" sz="2000"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Angegebene Daten gelten jeweils bei Nutzung des aktuellsten Service Packs</a:t>
            </a:r>
            <a:endParaRPr lang="de-DE" sz="14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6" name="Textfeld 5">
            <a:extLst>
              <a:ext uri="{FF2B5EF4-FFF2-40B4-BE49-F238E27FC236}">
                <a16:creationId xmlns:a16="http://schemas.microsoft.com/office/drawing/2014/main" id="{7984C009-7B14-4132-8423-31C8DE6AFFBD}"/>
              </a:ext>
            </a:extLst>
          </p:cNvPr>
          <p:cNvSpPr txBox="1"/>
          <p:nvPr/>
        </p:nvSpPr>
        <p:spPr>
          <a:xfrm>
            <a:off x="389671" y="4777595"/>
            <a:ext cx="6709704" cy="523220"/>
          </a:xfrm>
          <a:prstGeom prst="rect">
            <a:avLst/>
          </a:prstGeom>
          <a:noFill/>
        </p:spPr>
        <p:txBody>
          <a:bodyPr wrap="square" rtlCol="0">
            <a:spAutoFit/>
          </a:bodyPr>
          <a:lstStyle/>
          <a:p>
            <a:r>
              <a:rPr lang="de-DE" sz="2800" dirty="0">
                <a:hlinkClick r:id="rId4"/>
              </a:rPr>
              <a:t>https://support.microsoft.com/lifecycle</a:t>
            </a:r>
            <a:r>
              <a:rPr lang="de-DE" sz="2800" dirty="0"/>
              <a:t>   </a:t>
            </a:r>
          </a:p>
        </p:txBody>
      </p:sp>
    </p:spTree>
    <p:extLst>
      <p:ext uri="{BB962C8B-B14F-4D97-AF65-F5344CB8AC3E}">
        <p14:creationId xmlns:p14="http://schemas.microsoft.com/office/powerpoint/2010/main" val="2970064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Himmel, draußen, sitzend enthält.&#10;&#10;Mit sehr hoher Zuverlässigkeit generierte Beschreibung">
            <a:extLst>
              <a:ext uri="{FF2B5EF4-FFF2-40B4-BE49-F238E27FC236}">
                <a16:creationId xmlns:a16="http://schemas.microsoft.com/office/drawing/2014/main" id="{7240B7A3-2DAB-4212-AC25-7A4504CD4E2F}"/>
              </a:ext>
            </a:extLst>
          </p:cNvPr>
          <p:cNvPicPr>
            <a:picLocks noChangeAspect="1"/>
          </p:cNvPicPr>
          <p:nvPr/>
        </p:nvPicPr>
        <p:blipFill rotWithShape="1">
          <a:blip r:embed="rId2">
            <a:extLst>
              <a:ext uri="{28A0092B-C50C-407E-A947-70E740481C1C}">
                <a14:useLocalDpi xmlns:a14="http://schemas.microsoft.com/office/drawing/2010/main" val="0"/>
              </a:ext>
            </a:extLst>
          </a:blip>
          <a:srcRect l="7500"/>
          <a:stretch/>
        </p:blipFill>
        <p:spPr>
          <a:xfrm flipH="1">
            <a:off x="0" y="0"/>
            <a:ext cx="12192000" cy="6858000"/>
          </a:xfrm>
          <a:prstGeom prst="rect">
            <a:avLst/>
          </a:prstGeom>
        </p:spPr>
      </p:pic>
      <p:sp>
        <p:nvSpPr>
          <p:cNvPr id="5" name="Textfeld 4">
            <a:extLst>
              <a:ext uri="{FF2B5EF4-FFF2-40B4-BE49-F238E27FC236}">
                <a16:creationId xmlns:a16="http://schemas.microsoft.com/office/drawing/2014/main" id="{B0B811F3-9994-4B0A-96BB-CD69477FCAF8}"/>
              </a:ext>
            </a:extLst>
          </p:cNvPr>
          <p:cNvSpPr txBox="1"/>
          <p:nvPr/>
        </p:nvSpPr>
        <p:spPr>
          <a:xfrm>
            <a:off x="332661" y="1940578"/>
            <a:ext cx="3338671" cy="3293209"/>
          </a:xfrm>
          <a:prstGeom prst="rect">
            <a:avLst/>
          </a:prstGeom>
          <a:solidFill>
            <a:srgbClr val="4472C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Tourdaten</a:t>
            </a: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Herbst 2018</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13. November	Hamburg</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14. November 	Berlin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19. November 	Stuttgart</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 November 	München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22. November 	Wien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26. November 	Frankfurt</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28. November 	Düsseldorf</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18. Dezember		Zürich</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Einlass	jeweils 12.00 Uhr</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feld 5">
            <a:extLst>
              <a:ext uri="{FF2B5EF4-FFF2-40B4-BE49-F238E27FC236}">
                <a16:creationId xmlns:a16="http://schemas.microsoft.com/office/drawing/2014/main" id="{A699C50E-63F1-4742-9B9A-0AA56242EF05}"/>
              </a:ext>
            </a:extLst>
          </p:cNvPr>
          <p:cNvSpPr txBox="1"/>
          <p:nvPr/>
        </p:nvSpPr>
        <p:spPr>
          <a:xfrm>
            <a:off x="332661" y="409298"/>
            <a:ext cx="6653360"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Windows 7 End </a:t>
            </a:r>
            <a:r>
              <a:rPr kumimoji="0" lang="de-DE" sz="4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of</a:t>
            </a:r>
            <a:r>
              <a:rPr kumimoji="0" lang="de-DE" sz="4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Migration-Tour</a:t>
            </a:r>
          </a:p>
        </p:txBody>
      </p:sp>
      <p:sp>
        <p:nvSpPr>
          <p:cNvPr id="19" name="Textfeld 18">
            <a:extLst>
              <a:ext uri="{FF2B5EF4-FFF2-40B4-BE49-F238E27FC236}">
                <a16:creationId xmlns:a16="http://schemas.microsoft.com/office/drawing/2014/main" id="{CE955659-60BB-4216-9CD1-4196768306A0}"/>
              </a:ext>
            </a:extLst>
          </p:cNvPr>
          <p:cNvSpPr txBox="1"/>
          <p:nvPr/>
        </p:nvSpPr>
        <p:spPr>
          <a:xfrm>
            <a:off x="6860187" y="5377123"/>
            <a:ext cx="46474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Segoe UI" panose="020B0502040204020203" pitchFamily="34" charset="0"/>
              </a:rPr>
              <a:t>https://aka.ms/WBSCEvents</a:t>
            </a:r>
          </a:p>
        </p:txBody>
      </p:sp>
      <p:pic>
        <p:nvPicPr>
          <p:cNvPr id="7" name="Grafik 6">
            <a:extLst>
              <a:ext uri="{FF2B5EF4-FFF2-40B4-BE49-F238E27FC236}">
                <a16:creationId xmlns:a16="http://schemas.microsoft.com/office/drawing/2014/main" id="{5BF0A8B8-1E04-4337-9CC4-A3BB5A145878}"/>
              </a:ext>
            </a:extLst>
          </p:cNvPr>
          <p:cNvPicPr>
            <a:picLocks noChangeAspect="1"/>
          </p:cNvPicPr>
          <p:nvPr/>
        </p:nvPicPr>
        <p:blipFill>
          <a:blip r:embed="rId3"/>
          <a:stretch>
            <a:fillRect/>
          </a:stretch>
        </p:blipFill>
        <p:spPr>
          <a:xfrm>
            <a:off x="278315" y="5441629"/>
            <a:ext cx="2149941" cy="1308912"/>
          </a:xfrm>
          <a:prstGeom prst="rect">
            <a:avLst/>
          </a:prstGeom>
        </p:spPr>
      </p:pic>
    </p:spTree>
    <p:extLst>
      <p:ext uri="{BB962C8B-B14F-4D97-AF65-F5344CB8AC3E}">
        <p14:creationId xmlns:p14="http://schemas.microsoft.com/office/powerpoint/2010/main" val="441774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270827" y="2478523"/>
            <a:ext cx="9906430" cy="1077218"/>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Vorteile beim Einsatz aktueller </a:t>
            </a:r>
            <a:br>
              <a:rPr lang="de-DE" sz="3200" dirty="0">
                <a:solidFill>
                  <a:srgbClr val="595959"/>
                </a:solidFill>
                <a:latin typeface="Segoe UI" panose="020B0502040204020203" pitchFamily="34" charset="0"/>
                <a:cs typeface="Segoe UI" panose="020B0502040204020203" pitchFamily="34" charset="0"/>
              </a:rPr>
            </a:br>
            <a:r>
              <a:rPr lang="de-DE" sz="3200" dirty="0">
                <a:solidFill>
                  <a:srgbClr val="595959"/>
                </a:solidFill>
                <a:latin typeface="Segoe UI" panose="020B0502040204020203" pitchFamily="34" charset="0"/>
                <a:cs typeface="Segoe UI" panose="020B0502040204020203" pitchFamily="34" charset="0"/>
              </a:rPr>
              <a:t>Windows Server und Windows Client Betriebssysteme</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126571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5" name="Grafik 4">
            <a:extLst>
              <a:ext uri="{FF2B5EF4-FFF2-40B4-BE49-F238E27FC236}">
                <a16:creationId xmlns:a16="http://schemas.microsoft.com/office/drawing/2014/main" id="{3A8570F9-689F-4C9D-BF67-91DD7F3C5316}"/>
              </a:ext>
            </a:extLst>
          </p:cNvPr>
          <p:cNvPicPr>
            <a:picLocks noChangeAspect="1"/>
          </p:cNvPicPr>
          <p:nvPr/>
        </p:nvPicPr>
        <p:blipFill rotWithShape="1">
          <a:blip r:embed="rId4"/>
          <a:srcRect l="2718" r="1081"/>
          <a:stretch/>
        </p:blipFill>
        <p:spPr>
          <a:xfrm>
            <a:off x="198206" y="707862"/>
            <a:ext cx="9979051" cy="5442265"/>
          </a:xfrm>
          <a:prstGeom prst="rect">
            <a:avLst/>
          </a:prstGeom>
        </p:spPr>
      </p:pic>
      <p:sp>
        <p:nvSpPr>
          <p:cNvPr id="3" name="Rechteck: abgerundete Ecken 2">
            <a:extLst>
              <a:ext uri="{FF2B5EF4-FFF2-40B4-BE49-F238E27FC236}">
                <a16:creationId xmlns:a16="http://schemas.microsoft.com/office/drawing/2014/main" id="{91A4F8FE-6820-41BE-A683-059964212F18}"/>
              </a:ext>
            </a:extLst>
          </p:cNvPr>
          <p:cNvSpPr/>
          <p:nvPr/>
        </p:nvSpPr>
        <p:spPr>
          <a:xfrm>
            <a:off x="198206" y="4158762"/>
            <a:ext cx="2659294" cy="2215661"/>
          </a:xfrm>
          <a:prstGeom prst="round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7088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6" name="Grafik 5">
            <a:extLst>
              <a:ext uri="{FF2B5EF4-FFF2-40B4-BE49-F238E27FC236}">
                <a16:creationId xmlns:a16="http://schemas.microsoft.com/office/drawing/2014/main" id="{603B5CAF-6D85-4D97-A996-20378AD193FA}"/>
              </a:ext>
            </a:extLst>
          </p:cNvPr>
          <p:cNvPicPr>
            <a:picLocks noChangeAspect="1"/>
          </p:cNvPicPr>
          <p:nvPr/>
        </p:nvPicPr>
        <p:blipFill>
          <a:blip r:embed="rId4"/>
          <a:stretch>
            <a:fillRect/>
          </a:stretch>
        </p:blipFill>
        <p:spPr>
          <a:xfrm>
            <a:off x="76852" y="734469"/>
            <a:ext cx="10292179" cy="5595545"/>
          </a:xfrm>
          <a:prstGeom prst="rect">
            <a:avLst/>
          </a:prstGeom>
        </p:spPr>
      </p:pic>
    </p:spTree>
    <p:extLst>
      <p:ext uri="{BB962C8B-B14F-4D97-AF65-F5344CB8AC3E}">
        <p14:creationId xmlns:p14="http://schemas.microsoft.com/office/powerpoint/2010/main" val="2669474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B90600B8-3918-469A-891E-EFD37FDA12E4}"/>
              </a:ext>
            </a:extLst>
          </p:cNvPr>
          <p:cNvSpPr/>
          <p:nvPr/>
        </p:nvSpPr>
        <p:spPr>
          <a:xfrm>
            <a:off x="0" y="5215656"/>
            <a:ext cx="2191495" cy="1642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A3904165-2A22-4F0E-BA80-5EC9054E9EDF}"/>
              </a:ext>
            </a:extLst>
          </p:cNvPr>
          <p:cNvSpPr txBox="1"/>
          <p:nvPr/>
        </p:nvSpPr>
        <p:spPr>
          <a:xfrm>
            <a:off x="143316" y="5334964"/>
            <a:ext cx="1972591" cy="338554"/>
          </a:xfrm>
          <a:prstGeom prst="rect">
            <a:avLst/>
          </a:prstGeom>
          <a:noFill/>
        </p:spPr>
        <p:txBody>
          <a:bodyPr wrap="none" rtlCol="0">
            <a:spAutoFit/>
          </a:bodyPr>
          <a:lstStyle/>
          <a:p>
            <a:r>
              <a:rPr lang="de-DE" sz="1600" dirty="0">
                <a:solidFill>
                  <a:srgbClr val="50535B"/>
                </a:solidFill>
                <a:latin typeface="Segoe UI" panose="020B0502040204020203" pitchFamily="34" charset="0"/>
                <a:cs typeface="Segoe UI" panose="020B0502040204020203" pitchFamily="34" charset="0"/>
              </a:rPr>
              <a:t>Unser Eventpartner:</a:t>
            </a:r>
            <a:endParaRPr lang="de-DE" sz="1100" dirty="0">
              <a:solidFill>
                <a:srgbClr val="50535B"/>
              </a:solidFill>
              <a:latin typeface="Segoe UI" panose="020B0502040204020203" pitchFamily="34" charset="0"/>
              <a:cs typeface="Segoe UI" panose="020B0502040204020203" pitchFamily="34" charset="0"/>
            </a:endParaRPr>
          </a:p>
        </p:txBody>
      </p:sp>
      <p:pic>
        <p:nvPicPr>
          <p:cNvPr id="9" name="Grafik 8" descr="Ein Bild, das ClipArt enthält.&#10;&#10;Mit sehr hoher Zuverlässigkeit generierte Beschreibung">
            <a:extLst>
              <a:ext uri="{FF2B5EF4-FFF2-40B4-BE49-F238E27FC236}">
                <a16:creationId xmlns:a16="http://schemas.microsoft.com/office/drawing/2014/main" id="{4D62BF30-103B-46E0-996D-F59F17325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20" y="5874637"/>
            <a:ext cx="1732291" cy="782244"/>
          </a:xfrm>
          <a:prstGeom prst="rect">
            <a:avLst/>
          </a:prstGeom>
        </p:spPr>
      </p:pic>
      <p:sp>
        <p:nvSpPr>
          <p:cNvPr id="10" name="Textfeld 9">
            <a:extLst>
              <a:ext uri="{FF2B5EF4-FFF2-40B4-BE49-F238E27FC236}">
                <a16:creationId xmlns:a16="http://schemas.microsoft.com/office/drawing/2014/main" id="{28C6E233-8E4C-4777-97DB-3A431AED25CB}"/>
              </a:ext>
            </a:extLst>
          </p:cNvPr>
          <p:cNvSpPr txBox="1"/>
          <p:nvPr/>
        </p:nvSpPr>
        <p:spPr>
          <a:xfrm>
            <a:off x="6858000" y="11297"/>
            <a:ext cx="540948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b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End </a:t>
            </a:r>
            <a:r>
              <a:rPr kumimoji="0" lang="de-DE" sz="4800" b="1" i="0" u="none" strike="noStrike" kern="1200" normalizeH="0" baseline="0" noProof="0" dirty="0" err="1">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of</a:t>
            </a:r>
            <a:r>
              <a:rPr kumimoji="0" lang="de-DE" sz="4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 </a:t>
            </a:r>
            <a:endParaRPr kumimoji="0" lang="de-DE" sz="44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Manfred </a:t>
            </a:r>
            <a:b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br>
            <a:r>
              <a:rPr kumimoji="0" lang="de-DE" sz="2800" b="1" i="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rPr>
              <a:t>Helber</a:t>
            </a:r>
            <a:endParaRPr kumimoji="0" lang="de-DE" sz="28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Segoe UI" panose="020B0502040204020203" pitchFamily="34" charset="0"/>
              <a:ea typeface="+mn-ea"/>
              <a:cs typeface="Segoe UI" panose="020B0502040204020203" pitchFamily="34" charset="0"/>
            </a:endParaRPr>
          </a:p>
        </p:txBody>
      </p:sp>
      <p:pic>
        <p:nvPicPr>
          <p:cNvPr id="11" name="Grafik 10">
            <a:extLst>
              <a:ext uri="{FF2B5EF4-FFF2-40B4-BE49-F238E27FC236}">
                <a16:creationId xmlns:a16="http://schemas.microsoft.com/office/drawing/2014/main" id="{88DE5069-7FE8-45DE-8E4B-8E9DC6F15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9475" y="5506355"/>
            <a:ext cx="2629605" cy="1060945"/>
          </a:xfrm>
          <a:prstGeom prst="rect">
            <a:avLst/>
          </a:prstGeom>
        </p:spPr>
      </p:pic>
    </p:spTree>
    <p:extLst>
      <p:ext uri="{BB962C8B-B14F-4D97-AF65-F5344CB8AC3E}">
        <p14:creationId xmlns:p14="http://schemas.microsoft.com/office/powerpoint/2010/main" val="3676142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2" name="Grafik 1">
            <a:extLst>
              <a:ext uri="{FF2B5EF4-FFF2-40B4-BE49-F238E27FC236}">
                <a16:creationId xmlns:a16="http://schemas.microsoft.com/office/drawing/2014/main" id="{3AEA5C33-770D-4AA3-8055-28FFDCC9A938}"/>
              </a:ext>
            </a:extLst>
          </p:cNvPr>
          <p:cNvPicPr>
            <a:picLocks noChangeAspect="1"/>
          </p:cNvPicPr>
          <p:nvPr/>
        </p:nvPicPr>
        <p:blipFill>
          <a:blip r:embed="rId4"/>
          <a:stretch>
            <a:fillRect/>
          </a:stretch>
        </p:blipFill>
        <p:spPr>
          <a:xfrm>
            <a:off x="45473" y="620737"/>
            <a:ext cx="10323558" cy="5616515"/>
          </a:xfrm>
          <a:prstGeom prst="rect">
            <a:avLst/>
          </a:prstGeom>
        </p:spPr>
      </p:pic>
    </p:spTree>
    <p:extLst>
      <p:ext uri="{BB962C8B-B14F-4D97-AF65-F5344CB8AC3E}">
        <p14:creationId xmlns:p14="http://schemas.microsoft.com/office/powerpoint/2010/main" val="2420689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431616" y="2512078"/>
            <a:ext cx="7775334" cy="1077218"/>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Korrekte Lizenzierung bei einer Migration </a:t>
            </a:r>
            <a:br>
              <a:rPr lang="de-DE" sz="3200" dirty="0">
                <a:solidFill>
                  <a:srgbClr val="595959"/>
                </a:solidFill>
                <a:latin typeface="Segoe UI" panose="020B0502040204020203" pitchFamily="34" charset="0"/>
                <a:cs typeface="Segoe UI" panose="020B0502040204020203" pitchFamily="34" charset="0"/>
              </a:rPr>
            </a:br>
            <a:r>
              <a:rPr lang="de-DE" sz="3200" dirty="0">
                <a:solidFill>
                  <a:srgbClr val="595959"/>
                </a:solidFill>
                <a:latin typeface="Segoe UI" panose="020B0502040204020203" pitchFamily="34" charset="0"/>
                <a:cs typeface="Segoe UI" panose="020B0502040204020203" pitchFamily="34" charset="0"/>
              </a:rPr>
              <a:t>und Auswahl einer geeigneten Lizenzform</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2979679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4"/>
            <a:ext cx="11151917" cy="1034194"/>
          </a:xfrm>
        </p:spPr>
        <p:txBody>
          <a:bodyPr wrap="square"/>
          <a:lstStyle/>
          <a:p>
            <a:pPr>
              <a:spcBef>
                <a:spcPts val="1200"/>
              </a:spcBef>
              <a:spcAft>
                <a:spcPts val="1200"/>
              </a:spcAft>
            </a:pPr>
            <a:r>
              <a:rPr lang="de-DE" sz="4800" b="1" dirty="0">
                <a:solidFill>
                  <a:schemeClr val="tx1"/>
                </a:solidFill>
              </a:rPr>
              <a:t>Windows Server 2016 Lizenzierung</a:t>
            </a:r>
            <a:br>
              <a:rPr lang="de-DE" sz="4800" b="1" dirty="0">
                <a:solidFill>
                  <a:schemeClr val="tx1"/>
                </a:solidFill>
              </a:rPr>
            </a:br>
            <a:r>
              <a:rPr lang="de-DE" sz="2667" b="1" dirty="0">
                <a:solidFill>
                  <a:schemeClr val="tx1"/>
                </a:solidFill>
              </a:rPr>
              <a:t>Lizenzierung auf Basis der physischen Kerne (Cores)</a:t>
            </a:r>
            <a:endParaRPr lang="de-DE" sz="4800" b="1" dirty="0">
              <a:solidFill>
                <a:schemeClr val="tx1"/>
              </a:solidFill>
            </a:endParaRPr>
          </a:p>
        </p:txBody>
      </p:sp>
      <p:cxnSp>
        <p:nvCxnSpPr>
          <p:cNvPr id="68" name="Straight Connector 67"/>
          <p:cNvCxnSpPr/>
          <p:nvPr/>
        </p:nvCxnSpPr>
        <p:spPr>
          <a:xfrm>
            <a:off x="4518243" y="1850185"/>
            <a:ext cx="7164000" cy="0"/>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795107" y="2555626"/>
            <a:ext cx="4266661" cy="3634801"/>
            <a:chOff x="6510787" y="1416893"/>
            <a:chExt cx="4266661" cy="3634801"/>
          </a:xfrm>
        </p:grpSpPr>
        <p:sp>
          <p:nvSpPr>
            <p:cNvPr id="76" name="Freeform 8"/>
            <p:cNvSpPr>
              <a:spLocks/>
            </p:cNvSpPr>
            <p:nvPr/>
          </p:nvSpPr>
          <p:spPr bwMode="auto">
            <a:xfrm flipH="1">
              <a:off x="8694001" y="3270467"/>
              <a:ext cx="2081113" cy="1771893"/>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7" name="Freeform 6"/>
            <p:cNvSpPr>
              <a:spLocks/>
            </p:cNvSpPr>
            <p:nvPr/>
          </p:nvSpPr>
          <p:spPr bwMode="auto">
            <a:xfrm flipH="1">
              <a:off x="6510787" y="2429153"/>
              <a:ext cx="2186131" cy="2613206"/>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8" name="Freeform 7"/>
            <p:cNvSpPr>
              <a:spLocks/>
            </p:cNvSpPr>
            <p:nvPr/>
          </p:nvSpPr>
          <p:spPr bwMode="auto">
            <a:xfrm flipH="1">
              <a:off x="6516038" y="1416893"/>
              <a:ext cx="4261410" cy="2865833"/>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9" name="Freeform 9"/>
            <p:cNvSpPr>
              <a:spLocks/>
            </p:cNvSpPr>
            <p:nvPr/>
          </p:nvSpPr>
          <p:spPr bwMode="auto">
            <a:xfrm flipH="1">
              <a:off x="9171064" y="3836541"/>
              <a:ext cx="795222" cy="549013"/>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0" name="Freeform 10"/>
            <p:cNvSpPr>
              <a:spLocks/>
            </p:cNvSpPr>
            <p:nvPr/>
          </p:nvSpPr>
          <p:spPr bwMode="auto">
            <a:xfrm flipH="1">
              <a:off x="9171064" y="4064664"/>
              <a:ext cx="795222" cy="550180"/>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1" name="Freeform 11"/>
            <p:cNvSpPr>
              <a:spLocks/>
            </p:cNvSpPr>
            <p:nvPr/>
          </p:nvSpPr>
          <p:spPr bwMode="auto">
            <a:xfrm flipH="1">
              <a:off x="10185845" y="3968255"/>
              <a:ext cx="124855" cy="145276"/>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 name="Freeform 12"/>
            <p:cNvSpPr>
              <a:spLocks/>
            </p:cNvSpPr>
            <p:nvPr/>
          </p:nvSpPr>
          <p:spPr bwMode="auto">
            <a:xfrm flipH="1">
              <a:off x="10209182" y="3986341"/>
              <a:ext cx="106769" cy="127189"/>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 name="Freeform 13"/>
            <p:cNvSpPr>
              <a:spLocks/>
            </p:cNvSpPr>
            <p:nvPr/>
          </p:nvSpPr>
          <p:spPr bwMode="auto">
            <a:xfrm flipH="1">
              <a:off x="10185845" y="3794975"/>
              <a:ext cx="124855" cy="144692"/>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4" name="Freeform 14"/>
            <p:cNvSpPr>
              <a:spLocks/>
            </p:cNvSpPr>
            <p:nvPr/>
          </p:nvSpPr>
          <p:spPr bwMode="auto">
            <a:xfrm flipH="1">
              <a:off x="10209182" y="3814228"/>
              <a:ext cx="106769" cy="127189"/>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5" name="Freeform 15"/>
            <p:cNvSpPr>
              <a:spLocks/>
            </p:cNvSpPr>
            <p:nvPr/>
          </p:nvSpPr>
          <p:spPr bwMode="auto">
            <a:xfrm flipH="1">
              <a:off x="10185845" y="3621695"/>
              <a:ext cx="124855" cy="144692"/>
            </a:xfrm>
            <a:custGeom>
              <a:avLst/>
              <a:gdLst>
                <a:gd name="T0" fmla="*/ 96 w 214"/>
                <a:gd name="T1" fmla="*/ 0 h 248"/>
                <a:gd name="T2" fmla="*/ 122 w 214"/>
                <a:gd name="T3" fmla="*/ 7 h 248"/>
                <a:gd name="T4" fmla="*/ 150 w 214"/>
                <a:gd name="T5" fmla="*/ 25 h 248"/>
                <a:gd name="T6" fmla="*/ 176 w 214"/>
                <a:gd name="T7" fmla="*/ 51 h 248"/>
                <a:gd name="T8" fmla="*/ 197 w 214"/>
                <a:gd name="T9" fmla="*/ 84 h 248"/>
                <a:gd name="T10" fmla="*/ 209 w 214"/>
                <a:gd name="T11" fmla="*/ 117 h 248"/>
                <a:gd name="T12" fmla="*/ 214 w 214"/>
                <a:gd name="T13" fmla="*/ 152 h 248"/>
                <a:gd name="T14" fmla="*/ 209 w 214"/>
                <a:gd name="T15" fmla="*/ 178 h 248"/>
                <a:gd name="T16" fmla="*/ 195 w 214"/>
                <a:gd name="T17" fmla="*/ 206 h 248"/>
                <a:gd name="T18" fmla="*/ 174 w 214"/>
                <a:gd name="T19" fmla="*/ 227 h 248"/>
                <a:gd name="T20" fmla="*/ 150 w 214"/>
                <a:gd name="T21" fmla="*/ 241 h 248"/>
                <a:gd name="T22" fmla="*/ 122 w 214"/>
                <a:gd name="T23" fmla="*/ 248 h 248"/>
                <a:gd name="T24" fmla="*/ 96 w 214"/>
                <a:gd name="T25" fmla="*/ 241 h 248"/>
                <a:gd name="T26" fmla="*/ 66 w 214"/>
                <a:gd name="T27" fmla="*/ 220 h 248"/>
                <a:gd name="T28" fmla="*/ 40 w 214"/>
                <a:gd name="T29" fmla="*/ 189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1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5"/>
                  </a:lnTo>
                  <a:lnTo>
                    <a:pt x="176" y="51"/>
                  </a:lnTo>
                  <a:lnTo>
                    <a:pt x="197" y="84"/>
                  </a:lnTo>
                  <a:lnTo>
                    <a:pt x="209" y="117"/>
                  </a:lnTo>
                  <a:lnTo>
                    <a:pt x="214" y="152"/>
                  </a:lnTo>
                  <a:lnTo>
                    <a:pt x="209" y="178"/>
                  </a:lnTo>
                  <a:lnTo>
                    <a:pt x="195" y="206"/>
                  </a:lnTo>
                  <a:lnTo>
                    <a:pt x="174" y="227"/>
                  </a:lnTo>
                  <a:lnTo>
                    <a:pt x="150" y="241"/>
                  </a:lnTo>
                  <a:lnTo>
                    <a:pt x="122" y="248"/>
                  </a:lnTo>
                  <a:lnTo>
                    <a:pt x="96" y="241"/>
                  </a:lnTo>
                  <a:lnTo>
                    <a:pt x="66" y="220"/>
                  </a:lnTo>
                  <a:lnTo>
                    <a:pt x="40" y="189"/>
                  </a:lnTo>
                  <a:lnTo>
                    <a:pt x="19" y="152"/>
                  </a:lnTo>
                  <a:lnTo>
                    <a:pt x="5" y="112"/>
                  </a:lnTo>
                  <a:lnTo>
                    <a:pt x="0" y="75"/>
                  </a:lnTo>
                  <a:lnTo>
                    <a:pt x="5" y="49"/>
                  </a:lnTo>
                  <a:lnTo>
                    <a:pt x="21" y="28"/>
                  </a:lnTo>
                  <a:lnTo>
                    <a:pt x="43" y="11"/>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6" name="Freeform 16"/>
            <p:cNvSpPr>
              <a:spLocks/>
            </p:cNvSpPr>
            <p:nvPr/>
          </p:nvSpPr>
          <p:spPr bwMode="auto">
            <a:xfrm flipH="1">
              <a:off x="10209182" y="3640948"/>
              <a:ext cx="106769" cy="126606"/>
            </a:xfrm>
            <a:custGeom>
              <a:avLst/>
              <a:gdLst>
                <a:gd name="T0" fmla="*/ 63 w 183"/>
                <a:gd name="T1" fmla="*/ 0 h 217"/>
                <a:gd name="T2" fmla="*/ 91 w 183"/>
                <a:gd name="T3" fmla="*/ 7 h 217"/>
                <a:gd name="T4" fmla="*/ 122 w 183"/>
                <a:gd name="T5" fmla="*/ 28 h 217"/>
                <a:gd name="T6" fmla="*/ 145 w 183"/>
                <a:gd name="T7" fmla="*/ 53 h 217"/>
                <a:gd name="T8" fmla="*/ 166 w 183"/>
                <a:gd name="T9" fmla="*/ 84 h 217"/>
                <a:gd name="T10" fmla="*/ 178 w 183"/>
                <a:gd name="T11" fmla="*/ 119 h 217"/>
                <a:gd name="T12" fmla="*/ 183 w 183"/>
                <a:gd name="T13" fmla="*/ 152 h 217"/>
                <a:gd name="T14" fmla="*/ 178 w 183"/>
                <a:gd name="T15" fmla="*/ 182 h 217"/>
                <a:gd name="T16" fmla="*/ 166 w 183"/>
                <a:gd name="T17" fmla="*/ 203 h 217"/>
                <a:gd name="T18" fmla="*/ 145 w 183"/>
                <a:gd name="T19" fmla="*/ 215 h 217"/>
                <a:gd name="T20" fmla="*/ 122 w 183"/>
                <a:gd name="T21" fmla="*/ 217 h 217"/>
                <a:gd name="T22" fmla="*/ 91 w 183"/>
                <a:gd name="T23" fmla="*/ 208 h 217"/>
                <a:gd name="T24" fmla="*/ 63 w 183"/>
                <a:gd name="T25" fmla="*/ 189 h 217"/>
                <a:gd name="T26" fmla="*/ 38 w 183"/>
                <a:gd name="T27" fmla="*/ 161 h 217"/>
                <a:gd name="T28" fmla="*/ 19 w 183"/>
                <a:gd name="T29" fmla="*/ 131 h 217"/>
                <a:gd name="T30" fmla="*/ 5 w 183"/>
                <a:gd name="T31" fmla="*/ 98 h 217"/>
                <a:gd name="T32" fmla="*/ 0 w 183"/>
                <a:gd name="T33" fmla="*/ 63 h 217"/>
                <a:gd name="T34" fmla="*/ 5 w 183"/>
                <a:gd name="T35" fmla="*/ 35 h 217"/>
                <a:gd name="T36" fmla="*/ 19 w 183"/>
                <a:gd name="T37" fmla="*/ 14 h 217"/>
                <a:gd name="T38" fmla="*/ 38 w 183"/>
                <a:gd name="T39" fmla="*/ 0 h 217"/>
                <a:gd name="T40" fmla="*/ 63 w 183"/>
                <a:gd name="T4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7">
                  <a:moveTo>
                    <a:pt x="63" y="0"/>
                  </a:moveTo>
                  <a:lnTo>
                    <a:pt x="91" y="7"/>
                  </a:lnTo>
                  <a:lnTo>
                    <a:pt x="122" y="28"/>
                  </a:lnTo>
                  <a:lnTo>
                    <a:pt x="145" y="53"/>
                  </a:lnTo>
                  <a:lnTo>
                    <a:pt x="166" y="84"/>
                  </a:lnTo>
                  <a:lnTo>
                    <a:pt x="178" y="119"/>
                  </a:lnTo>
                  <a:lnTo>
                    <a:pt x="183" y="152"/>
                  </a:lnTo>
                  <a:lnTo>
                    <a:pt x="178" y="182"/>
                  </a:lnTo>
                  <a:lnTo>
                    <a:pt x="166" y="203"/>
                  </a:lnTo>
                  <a:lnTo>
                    <a:pt x="145" y="215"/>
                  </a:lnTo>
                  <a:lnTo>
                    <a:pt x="122" y="217"/>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7" name="Freeform 371"/>
            <p:cNvSpPr>
              <a:spLocks/>
            </p:cNvSpPr>
            <p:nvPr/>
          </p:nvSpPr>
          <p:spPr bwMode="auto">
            <a:xfrm flipH="1">
              <a:off x="10371960" y="3491588"/>
              <a:ext cx="355312" cy="258462"/>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8" name="Freeform 372"/>
            <p:cNvSpPr>
              <a:spLocks/>
            </p:cNvSpPr>
            <p:nvPr/>
          </p:nvSpPr>
          <p:spPr bwMode="auto">
            <a:xfrm flipH="1">
              <a:off x="10371960" y="4038267"/>
              <a:ext cx="355312" cy="256711"/>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9" name="Freeform 373"/>
            <p:cNvSpPr>
              <a:spLocks/>
            </p:cNvSpPr>
            <p:nvPr/>
          </p:nvSpPr>
          <p:spPr bwMode="auto">
            <a:xfrm flipH="1">
              <a:off x="10371960" y="3561601"/>
              <a:ext cx="214704" cy="822060"/>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 name="Freeform 375"/>
            <p:cNvSpPr>
              <a:spLocks/>
            </p:cNvSpPr>
            <p:nvPr/>
          </p:nvSpPr>
          <p:spPr bwMode="auto">
            <a:xfrm flipH="1">
              <a:off x="8968799" y="4158455"/>
              <a:ext cx="355312" cy="257878"/>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 name="Freeform 376"/>
            <p:cNvSpPr>
              <a:spLocks/>
            </p:cNvSpPr>
            <p:nvPr/>
          </p:nvSpPr>
          <p:spPr bwMode="auto">
            <a:xfrm flipH="1">
              <a:off x="8968799" y="4703383"/>
              <a:ext cx="355312" cy="257878"/>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 name="Freeform 377"/>
            <p:cNvSpPr>
              <a:spLocks/>
            </p:cNvSpPr>
            <p:nvPr/>
          </p:nvSpPr>
          <p:spPr bwMode="auto">
            <a:xfrm flipH="1">
              <a:off x="8968799" y="4227884"/>
              <a:ext cx="214704" cy="822644"/>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3" name="Freeform 370"/>
            <p:cNvSpPr>
              <a:spLocks/>
            </p:cNvSpPr>
            <p:nvPr/>
          </p:nvSpPr>
          <p:spPr bwMode="auto">
            <a:xfrm flipH="1">
              <a:off x="10584914" y="3680038"/>
              <a:ext cx="143525" cy="704790"/>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 name="Freeform 374"/>
            <p:cNvSpPr>
              <a:spLocks/>
            </p:cNvSpPr>
            <p:nvPr/>
          </p:nvSpPr>
          <p:spPr bwMode="auto">
            <a:xfrm flipH="1">
              <a:off x="9181753" y="4346904"/>
              <a:ext cx="143525" cy="704790"/>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95" name="Group 94"/>
            <p:cNvGrpSpPr/>
            <p:nvPr/>
          </p:nvGrpSpPr>
          <p:grpSpPr>
            <a:xfrm>
              <a:off x="6969304" y="2043622"/>
              <a:ext cx="1553104" cy="1170371"/>
              <a:chOff x="4409063" y="2404522"/>
              <a:chExt cx="1553104" cy="1170371"/>
            </a:xfrm>
          </p:grpSpPr>
          <p:sp>
            <p:nvSpPr>
              <p:cNvPr id="389"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0"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1"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2"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3"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4"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5"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6"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7"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8"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99"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0"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1"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2"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3"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4"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5"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6"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7"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8"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09"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0"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1"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2"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3"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4"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5"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6"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7"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8"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19"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0"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1"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2"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3"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4"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5"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6"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7"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8"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29"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0"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1"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2"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3"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4"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5"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6"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7"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8"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39"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40"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41"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42"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43"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44"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45"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446"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96" name="Group 95"/>
            <p:cNvGrpSpPr/>
            <p:nvPr/>
          </p:nvGrpSpPr>
          <p:grpSpPr>
            <a:xfrm>
              <a:off x="7321699" y="2192398"/>
              <a:ext cx="879819" cy="652864"/>
              <a:chOff x="4761458" y="2553298"/>
              <a:chExt cx="879819" cy="652864"/>
            </a:xfrm>
          </p:grpSpPr>
          <p:sp>
            <p:nvSpPr>
              <p:cNvPr id="386"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87"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88"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97" name="Group 96"/>
            <p:cNvGrpSpPr/>
            <p:nvPr/>
          </p:nvGrpSpPr>
          <p:grpSpPr>
            <a:xfrm>
              <a:off x="7387043" y="2227987"/>
              <a:ext cx="735129" cy="525675"/>
              <a:chOff x="4826802" y="2588887"/>
              <a:chExt cx="735129" cy="525675"/>
            </a:xfrm>
          </p:grpSpPr>
          <p:sp>
            <p:nvSpPr>
              <p:cNvPr id="362"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3"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4"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5"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6"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7"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8"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9"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0"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1"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2"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3"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4"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5"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6"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7"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8"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79"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80"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81"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82"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83"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84"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85"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98" name="Group 97"/>
            <p:cNvGrpSpPr/>
            <p:nvPr/>
          </p:nvGrpSpPr>
          <p:grpSpPr>
            <a:xfrm>
              <a:off x="7941802" y="2890262"/>
              <a:ext cx="1553104" cy="1170371"/>
              <a:chOff x="4409063" y="2404522"/>
              <a:chExt cx="1553104" cy="1170371"/>
            </a:xfrm>
          </p:grpSpPr>
          <p:sp>
            <p:nvSpPr>
              <p:cNvPr id="304"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05"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06"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07"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08"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09"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0"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1"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2"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3"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4"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5"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6"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7"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8"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19"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0"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1"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2"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3"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4"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5"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6"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7"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8"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29"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0"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1"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2"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3"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4"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5"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6"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7"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8"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39"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0"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1"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2"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3"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4"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5"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6"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7"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8"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49"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0"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1"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2"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3"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4"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5"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6"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7"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8"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59"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0"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61"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99" name="Group 98"/>
            <p:cNvGrpSpPr/>
            <p:nvPr/>
          </p:nvGrpSpPr>
          <p:grpSpPr>
            <a:xfrm>
              <a:off x="8294197" y="3039038"/>
              <a:ext cx="879819" cy="652864"/>
              <a:chOff x="4761458" y="2553298"/>
              <a:chExt cx="879819" cy="652864"/>
            </a:xfrm>
          </p:grpSpPr>
          <p:sp>
            <p:nvSpPr>
              <p:cNvPr id="301"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02"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03"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00" name="Group 99"/>
            <p:cNvGrpSpPr/>
            <p:nvPr/>
          </p:nvGrpSpPr>
          <p:grpSpPr>
            <a:xfrm>
              <a:off x="8359541" y="3074627"/>
              <a:ext cx="735129" cy="525675"/>
              <a:chOff x="4826802" y="2588887"/>
              <a:chExt cx="735129" cy="525675"/>
            </a:xfrm>
          </p:grpSpPr>
          <p:sp>
            <p:nvSpPr>
              <p:cNvPr id="277"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8"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9"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0"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1"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2"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3"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4"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5"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6"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7"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8"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89"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0"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1"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2"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3"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4"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5"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6"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7"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8"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99"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300"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01" name="Group 100"/>
            <p:cNvGrpSpPr/>
            <p:nvPr/>
          </p:nvGrpSpPr>
          <p:grpSpPr>
            <a:xfrm>
              <a:off x="7816258" y="1605894"/>
              <a:ext cx="1553104" cy="1170371"/>
              <a:chOff x="4409063" y="2404522"/>
              <a:chExt cx="1553104" cy="1170371"/>
            </a:xfrm>
          </p:grpSpPr>
          <p:sp>
            <p:nvSpPr>
              <p:cNvPr id="219"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0"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1"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2"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3"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4"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5"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6"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7"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8"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29"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0"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1"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2"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3"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4"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5"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6"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7"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8"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39"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0"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1"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2"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3"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4"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5"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6"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7"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8"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49"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0"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1"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2"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3"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4"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5"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6"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7"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8"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59"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0"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1"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2"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3"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4"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5"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6"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7"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8"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69"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0"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1"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2"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3"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4"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5"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76"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02" name="Group 101"/>
            <p:cNvGrpSpPr/>
            <p:nvPr/>
          </p:nvGrpSpPr>
          <p:grpSpPr>
            <a:xfrm>
              <a:off x="8168653" y="1754670"/>
              <a:ext cx="879819" cy="652864"/>
              <a:chOff x="4761458" y="2553298"/>
              <a:chExt cx="879819" cy="652864"/>
            </a:xfrm>
          </p:grpSpPr>
          <p:sp>
            <p:nvSpPr>
              <p:cNvPr id="216"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17"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18"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03" name="Group 102"/>
            <p:cNvGrpSpPr/>
            <p:nvPr/>
          </p:nvGrpSpPr>
          <p:grpSpPr>
            <a:xfrm>
              <a:off x="8233997" y="1780248"/>
              <a:ext cx="735129" cy="535686"/>
              <a:chOff x="4826802" y="2578876"/>
              <a:chExt cx="735129" cy="535686"/>
            </a:xfrm>
          </p:grpSpPr>
          <p:sp>
            <p:nvSpPr>
              <p:cNvPr id="192"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3"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4"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5"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6"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7"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8"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9"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0"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1"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2"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3"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4"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5"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6"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7"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8"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09"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10"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11"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12"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13" name="Freeform 258"/>
              <p:cNvSpPr>
                <a:spLocks/>
              </p:cNvSpPr>
              <p:nvPr/>
            </p:nvSpPr>
            <p:spPr bwMode="auto">
              <a:xfrm flipH="1">
                <a:off x="4998916" y="2578876"/>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190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14"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215"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04" name="Group 103"/>
            <p:cNvGrpSpPr/>
            <p:nvPr/>
          </p:nvGrpSpPr>
          <p:grpSpPr>
            <a:xfrm>
              <a:off x="8788756" y="2452534"/>
              <a:ext cx="1553104" cy="1170371"/>
              <a:chOff x="4409063" y="2404522"/>
              <a:chExt cx="1553104" cy="1170371"/>
            </a:xfrm>
          </p:grpSpPr>
          <p:sp>
            <p:nvSpPr>
              <p:cNvPr id="134"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7"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8"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2"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3"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7"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1"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2"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6"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7"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8"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9"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0"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1"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2"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3"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4"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5"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6"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7"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8"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69"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0"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1"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2"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3"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4"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5"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6"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7"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8"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79"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0"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1"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2"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3"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4"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5"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6"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7"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8"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89"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0"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91"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05" name="Group 104"/>
            <p:cNvGrpSpPr/>
            <p:nvPr/>
          </p:nvGrpSpPr>
          <p:grpSpPr>
            <a:xfrm>
              <a:off x="9141151" y="2601310"/>
              <a:ext cx="879819" cy="652864"/>
              <a:chOff x="4761458" y="2553298"/>
              <a:chExt cx="879819" cy="652864"/>
            </a:xfrm>
          </p:grpSpPr>
          <p:sp>
            <p:nvSpPr>
              <p:cNvPr id="131"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2"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3"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06" name="Group 105"/>
            <p:cNvGrpSpPr/>
            <p:nvPr/>
          </p:nvGrpSpPr>
          <p:grpSpPr>
            <a:xfrm>
              <a:off x="9206495" y="2636899"/>
              <a:ext cx="735129" cy="525675"/>
              <a:chOff x="4826802" y="2588887"/>
              <a:chExt cx="735129" cy="525675"/>
            </a:xfrm>
          </p:grpSpPr>
          <p:sp>
            <p:nvSpPr>
              <p:cNvPr id="107"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8"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9"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0"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9"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0"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1"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2"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3"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4"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5"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6"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7"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8"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9"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0"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sp>
        <p:nvSpPr>
          <p:cNvPr id="1211" name="TextBox 1210"/>
          <p:cNvSpPr txBox="1"/>
          <p:nvPr/>
        </p:nvSpPr>
        <p:spPr>
          <a:xfrm>
            <a:off x="694859" y="5864484"/>
            <a:ext cx="2100384" cy="276999"/>
          </a:xfrm>
          <a:prstGeom prst="rect">
            <a:avLst/>
          </a:prstGeom>
          <a:noFill/>
        </p:spPr>
        <p:txBody>
          <a:bodyPr wrap="square" lIns="0" tIns="0" rIns="0" bIns="0" rtlCol="0">
            <a:spAutoFit/>
          </a:bodyPr>
          <a:lstStyle/>
          <a:p>
            <a:pPr defTabSz="914354">
              <a:lnSpc>
                <a:spcPct val="90000"/>
              </a:lnSpc>
              <a:defRPr/>
            </a:pPr>
            <a:r>
              <a:rPr lang="de-DE" sz="2000" kern="0" spc="-51" dirty="0">
                <a:solidFill>
                  <a:srgbClr val="0070C0"/>
                </a:solidFill>
                <a:latin typeface="Segoe UI"/>
              </a:rPr>
              <a:t>physischer Server</a:t>
            </a:r>
          </a:p>
        </p:txBody>
      </p:sp>
      <p:sp>
        <p:nvSpPr>
          <p:cNvPr id="64" name="Rectangle 63"/>
          <p:cNvSpPr/>
          <p:nvPr/>
        </p:nvSpPr>
        <p:spPr bwMode="auto">
          <a:xfrm>
            <a:off x="1057231" y="3140076"/>
            <a:ext cx="1912956" cy="1266243"/>
          </a:xfrm>
          <a:custGeom>
            <a:avLst/>
            <a:gdLst>
              <a:gd name="connsiteX0" fmla="*/ 0 w 1031965"/>
              <a:gd name="connsiteY0" fmla="*/ 0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0 h 1505233"/>
              <a:gd name="connsiteX0" fmla="*/ 0 w 1031965"/>
              <a:gd name="connsiteY0" fmla="*/ 117565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117565 h 1505233"/>
              <a:gd name="connsiteX0" fmla="*/ 0 w 1031965"/>
              <a:gd name="connsiteY0" fmla="*/ 431074 h 1818742"/>
              <a:gd name="connsiteX1" fmla="*/ 862148 w 1031965"/>
              <a:gd name="connsiteY1" fmla="*/ 0 h 1818742"/>
              <a:gd name="connsiteX2" fmla="*/ 1031965 w 1031965"/>
              <a:gd name="connsiteY2" fmla="*/ 1818742 h 1818742"/>
              <a:gd name="connsiteX3" fmla="*/ 0 w 1031965"/>
              <a:gd name="connsiteY3" fmla="*/ 1818742 h 1818742"/>
              <a:gd name="connsiteX4" fmla="*/ 0 w 1031965"/>
              <a:gd name="connsiteY4" fmla="*/ 431074 h 1818742"/>
              <a:gd name="connsiteX0" fmla="*/ 0 w 1737359"/>
              <a:gd name="connsiteY0" fmla="*/ 431074 h 1818742"/>
              <a:gd name="connsiteX1" fmla="*/ 862148 w 1737359"/>
              <a:gd name="connsiteY1" fmla="*/ 0 h 1818742"/>
              <a:gd name="connsiteX2" fmla="*/ 1737359 w 1737359"/>
              <a:gd name="connsiteY2" fmla="*/ 891280 h 1818742"/>
              <a:gd name="connsiteX3" fmla="*/ 0 w 1737359"/>
              <a:gd name="connsiteY3" fmla="*/ 1818742 h 1818742"/>
              <a:gd name="connsiteX4" fmla="*/ 0 w 1737359"/>
              <a:gd name="connsiteY4" fmla="*/ 431074 h 1818742"/>
              <a:gd name="connsiteX0" fmla="*/ 0 w 1737359"/>
              <a:gd name="connsiteY0" fmla="*/ 431074 h 1335417"/>
              <a:gd name="connsiteX1" fmla="*/ 862148 w 1737359"/>
              <a:gd name="connsiteY1" fmla="*/ 0 h 1335417"/>
              <a:gd name="connsiteX2" fmla="*/ 1737359 w 1737359"/>
              <a:gd name="connsiteY2" fmla="*/ 891280 h 1335417"/>
              <a:gd name="connsiteX3" fmla="*/ 809897 w 1737359"/>
              <a:gd name="connsiteY3" fmla="*/ 1335417 h 1335417"/>
              <a:gd name="connsiteX4" fmla="*/ 0 w 1737359"/>
              <a:gd name="connsiteY4" fmla="*/ 431074 h 1335417"/>
              <a:gd name="connsiteX0" fmla="*/ 0 w 1841862"/>
              <a:gd name="connsiteY0" fmla="*/ 496388 h 1335417"/>
              <a:gd name="connsiteX1" fmla="*/ 966651 w 1841862"/>
              <a:gd name="connsiteY1" fmla="*/ 0 h 1335417"/>
              <a:gd name="connsiteX2" fmla="*/ 1841862 w 1841862"/>
              <a:gd name="connsiteY2" fmla="*/ 891280 h 1335417"/>
              <a:gd name="connsiteX3" fmla="*/ 914400 w 1841862"/>
              <a:gd name="connsiteY3" fmla="*/ 1335417 h 1335417"/>
              <a:gd name="connsiteX4" fmla="*/ 0 w 1841862"/>
              <a:gd name="connsiteY4" fmla="*/ 496388 h 1335417"/>
              <a:gd name="connsiteX0" fmla="*/ 0 w 1841862"/>
              <a:gd name="connsiteY0" fmla="*/ 456244 h 1295273"/>
              <a:gd name="connsiteX1" fmla="*/ 899744 w 1841862"/>
              <a:gd name="connsiteY1" fmla="*/ 0 h 1295273"/>
              <a:gd name="connsiteX2" fmla="*/ 1841862 w 1841862"/>
              <a:gd name="connsiteY2" fmla="*/ 851136 h 1295273"/>
              <a:gd name="connsiteX3" fmla="*/ 914400 w 1841862"/>
              <a:gd name="connsiteY3" fmla="*/ 1295273 h 1295273"/>
              <a:gd name="connsiteX4" fmla="*/ 0 w 1841862"/>
              <a:gd name="connsiteY4" fmla="*/ 456244 h 1295273"/>
              <a:gd name="connsiteX0" fmla="*/ 0 w 1841862"/>
              <a:gd name="connsiteY0" fmla="*/ 456244 h 1322036"/>
              <a:gd name="connsiteX1" fmla="*/ 899744 w 1841862"/>
              <a:gd name="connsiteY1" fmla="*/ 0 h 1322036"/>
              <a:gd name="connsiteX2" fmla="*/ 1841862 w 1841862"/>
              <a:gd name="connsiteY2" fmla="*/ 851136 h 1322036"/>
              <a:gd name="connsiteX3" fmla="*/ 967925 w 1841862"/>
              <a:gd name="connsiteY3" fmla="*/ 1322036 h 1322036"/>
              <a:gd name="connsiteX4" fmla="*/ 0 w 1841862"/>
              <a:gd name="connsiteY4" fmla="*/ 456244 h 1322036"/>
              <a:gd name="connsiteX0" fmla="*/ 0 w 1873086"/>
              <a:gd name="connsiteY0" fmla="*/ 456244 h 1322036"/>
              <a:gd name="connsiteX1" fmla="*/ 899744 w 1873086"/>
              <a:gd name="connsiteY1" fmla="*/ 0 h 1322036"/>
              <a:gd name="connsiteX2" fmla="*/ 1873086 w 1873086"/>
              <a:gd name="connsiteY2" fmla="*/ 860057 h 1322036"/>
              <a:gd name="connsiteX3" fmla="*/ 967925 w 1873086"/>
              <a:gd name="connsiteY3" fmla="*/ 1322036 h 1322036"/>
              <a:gd name="connsiteX4" fmla="*/ 0 w 1873086"/>
              <a:gd name="connsiteY4" fmla="*/ 456244 h 1322036"/>
              <a:gd name="connsiteX0" fmla="*/ 0 w 1890928"/>
              <a:gd name="connsiteY0" fmla="*/ 474086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74086 h 1322036"/>
              <a:gd name="connsiteX0" fmla="*/ 0 w 1890928"/>
              <a:gd name="connsiteY0" fmla="*/ 460704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60704 h 1322036"/>
              <a:gd name="connsiteX0" fmla="*/ 0 w 1890928"/>
              <a:gd name="connsiteY0" fmla="*/ 447322 h 1308654"/>
              <a:gd name="connsiteX1" fmla="*/ 886363 w 1890928"/>
              <a:gd name="connsiteY1" fmla="*/ 0 h 1308654"/>
              <a:gd name="connsiteX2" fmla="*/ 1890928 w 1890928"/>
              <a:gd name="connsiteY2" fmla="*/ 846675 h 1308654"/>
              <a:gd name="connsiteX3" fmla="*/ 985767 w 1890928"/>
              <a:gd name="connsiteY3" fmla="*/ 1308654 h 1308654"/>
              <a:gd name="connsiteX4" fmla="*/ 0 w 1890928"/>
              <a:gd name="connsiteY4" fmla="*/ 447322 h 1308654"/>
              <a:gd name="connsiteX0" fmla="*/ 0 w 1850784"/>
              <a:gd name="connsiteY0" fmla="*/ 447322 h 1308654"/>
              <a:gd name="connsiteX1" fmla="*/ 886363 w 1850784"/>
              <a:gd name="connsiteY1" fmla="*/ 0 h 1308654"/>
              <a:gd name="connsiteX2" fmla="*/ 1850784 w 1850784"/>
              <a:gd name="connsiteY2" fmla="*/ 842214 h 1308654"/>
              <a:gd name="connsiteX3" fmla="*/ 985767 w 1850784"/>
              <a:gd name="connsiteY3" fmla="*/ 1308654 h 1308654"/>
              <a:gd name="connsiteX4" fmla="*/ 0 w 1850784"/>
              <a:gd name="connsiteY4" fmla="*/ 447322 h 1308654"/>
              <a:gd name="connsiteX0" fmla="*/ 0 w 1850784"/>
              <a:gd name="connsiteY0" fmla="*/ 411638 h 1272970"/>
              <a:gd name="connsiteX1" fmla="*/ 895284 w 1850784"/>
              <a:gd name="connsiteY1" fmla="*/ 0 h 1272970"/>
              <a:gd name="connsiteX2" fmla="*/ 1850784 w 1850784"/>
              <a:gd name="connsiteY2" fmla="*/ 806530 h 1272970"/>
              <a:gd name="connsiteX3" fmla="*/ 985767 w 1850784"/>
              <a:gd name="connsiteY3" fmla="*/ 1272970 h 1272970"/>
              <a:gd name="connsiteX4" fmla="*/ 0 w 1850784"/>
              <a:gd name="connsiteY4" fmla="*/ 411638 h 1272970"/>
              <a:gd name="connsiteX0" fmla="*/ 0 w 1824021"/>
              <a:gd name="connsiteY0" fmla="*/ 411638 h 1272970"/>
              <a:gd name="connsiteX1" fmla="*/ 895284 w 1824021"/>
              <a:gd name="connsiteY1" fmla="*/ 0 h 1272970"/>
              <a:gd name="connsiteX2" fmla="*/ 1824021 w 1824021"/>
              <a:gd name="connsiteY2" fmla="*/ 815451 h 1272970"/>
              <a:gd name="connsiteX3" fmla="*/ 985767 w 1824021"/>
              <a:gd name="connsiteY3" fmla="*/ 1272970 h 1272970"/>
              <a:gd name="connsiteX4" fmla="*/ 0 w 1824021"/>
              <a:gd name="connsiteY4" fmla="*/ 411638 h 1272970"/>
              <a:gd name="connsiteX0" fmla="*/ 0 w 1859705"/>
              <a:gd name="connsiteY0" fmla="*/ 411638 h 1272970"/>
              <a:gd name="connsiteX1" fmla="*/ 895284 w 1859705"/>
              <a:gd name="connsiteY1" fmla="*/ 0 h 1272970"/>
              <a:gd name="connsiteX2" fmla="*/ 1859705 w 1859705"/>
              <a:gd name="connsiteY2" fmla="*/ 842214 h 1272970"/>
              <a:gd name="connsiteX3" fmla="*/ 985767 w 1859705"/>
              <a:gd name="connsiteY3" fmla="*/ 1272970 h 1272970"/>
              <a:gd name="connsiteX4" fmla="*/ 0 w 1859705"/>
              <a:gd name="connsiteY4" fmla="*/ 411638 h 1272970"/>
              <a:gd name="connsiteX0" fmla="*/ 0 w 1788337"/>
              <a:gd name="connsiteY0" fmla="*/ 411638 h 1272970"/>
              <a:gd name="connsiteX1" fmla="*/ 823916 w 1788337"/>
              <a:gd name="connsiteY1" fmla="*/ 0 h 1272970"/>
              <a:gd name="connsiteX2" fmla="*/ 1788337 w 1788337"/>
              <a:gd name="connsiteY2" fmla="*/ 842214 h 1272970"/>
              <a:gd name="connsiteX3" fmla="*/ 914399 w 1788337"/>
              <a:gd name="connsiteY3" fmla="*/ 1272970 h 1272970"/>
              <a:gd name="connsiteX4" fmla="*/ 0 w 1788337"/>
              <a:gd name="connsiteY4" fmla="*/ 411638 h 1272970"/>
              <a:gd name="connsiteX0" fmla="*/ 0 w 1788337"/>
              <a:gd name="connsiteY0" fmla="*/ 411638 h 1210524"/>
              <a:gd name="connsiteX1" fmla="*/ 823916 w 1788337"/>
              <a:gd name="connsiteY1" fmla="*/ 0 h 1210524"/>
              <a:gd name="connsiteX2" fmla="*/ 1788337 w 1788337"/>
              <a:gd name="connsiteY2" fmla="*/ 842214 h 1210524"/>
              <a:gd name="connsiteX3" fmla="*/ 967925 w 1788337"/>
              <a:gd name="connsiteY3" fmla="*/ 1210524 h 1210524"/>
              <a:gd name="connsiteX4" fmla="*/ 0 w 1788337"/>
              <a:gd name="connsiteY4" fmla="*/ 411638 h 1210524"/>
              <a:gd name="connsiteX0" fmla="*/ 0 w 1788337"/>
              <a:gd name="connsiteY0" fmla="*/ 411638 h 1255129"/>
              <a:gd name="connsiteX1" fmla="*/ 823916 w 1788337"/>
              <a:gd name="connsiteY1" fmla="*/ 0 h 1255129"/>
              <a:gd name="connsiteX2" fmla="*/ 1788337 w 1788337"/>
              <a:gd name="connsiteY2" fmla="*/ 842214 h 1255129"/>
              <a:gd name="connsiteX3" fmla="*/ 950083 w 1788337"/>
              <a:gd name="connsiteY3" fmla="*/ 1255129 h 1255129"/>
              <a:gd name="connsiteX4" fmla="*/ 0 w 1788337"/>
              <a:gd name="connsiteY4" fmla="*/ 411638 h 1255129"/>
              <a:gd name="connsiteX0" fmla="*/ 0 w 1884157"/>
              <a:gd name="connsiteY0" fmla="*/ 463480 h 1255129"/>
              <a:gd name="connsiteX1" fmla="*/ 919736 w 1884157"/>
              <a:gd name="connsiteY1" fmla="*/ 0 h 1255129"/>
              <a:gd name="connsiteX2" fmla="*/ 1884157 w 1884157"/>
              <a:gd name="connsiteY2" fmla="*/ 842214 h 1255129"/>
              <a:gd name="connsiteX3" fmla="*/ 1045903 w 1884157"/>
              <a:gd name="connsiteY3" fmla="*/ 1255129 h 1255129"/>
              <a:gd name="connsiteX4" fmla="*/ 0 w 1884157"/>
              <a:gd name="connsiteY4" fmla="*/ 463480 h 1255129"/>
              <a:gd name="connsiteX0" fmla="*/ 0 w 1884157"/>
              <a:gd name="connsiteY0" fmla="*/ 463480 h 1284753"/>
              <a:gd name="connsiteX1" fmla="*/ 919736 w 1884157"/>
              <a:gd name="connsiteY1" fmla="*/ 0 h 1284753"/>
              <a:gd name="connsiteX2" fmla="*/ 1884157 w 1884157"/>
              <a:gd name="connsiteY2" fmla="*/ 842214 h 1284753"/>
              <a:gd name="connsiteX3" fmla="*/ 979566 w 1884157"/>
              <a:gd name="connsiteY3" fmla="*/ 1284753 h 1284753"/>
              <a:gd name="connsiteX4" fmla="*/ 0 w 1884157"/>
              <a:gd name="connsiteY4" fmla="*/ 463480 h 1284753"/>
              <a:gd name="connsiteX0" fmla="*/ 0 w 1884157"/>
              <a:gd name="connsiteY0" fmla="*/ 463480 h 1306971"/>
              <a:gd name="connsiteX1" fmla="*/ 919736 w 1884157"/>
              <a:gd name="connsiteY1" fmla="*/ 0 h 1306971"/>
              <a:gd name="connsiteX2" fmla="*/ 1884157 w 1884157"/>
              <a:gd name="connsiteY2" fmla="*/ 842214 h 1306971"/>
              <a:gd name="connsiteX3" fmla="*/ 1023790 w 1884157"/>
              <a:gd name="connsiteY3" fmla="*/ 1306971 h 1306971"/>
              <a:gd name="connsiteX4" fmla="*/ 0 w 1884157"/>
              <a:gd name="connsiteY4" fmla="*/ 463480 h 1306971"/>
              <a:gd name="connsiteX0" fmla="*/ 0 w 1950493"/>
              <a:gd name="connsiteY0" fmla="*/ 463480 h 1306971"/>
              <a:gd name="connsiteX1" fmla="*/ 919736 w 1950493"/>
              <a:gd name="connsiteY1" fmla="*/ 0 h 1306971"/>
              <a:gd name="connsiteX2" fmla="*/ 1950493 w 1950493"/>
              <a:gd name="connsiteY2" fmla="*/ 834807 h 1306971"/>
              <a:gd name="connsiteX3" fmla="*/ 1023790 w 1950493"/>
              <a:gd name="connsiteY3" fmla="*/ 1306971 h 1306971"/>
              <a:gd name="connsiteX4" fmla="*/ 0 w 1950493"/>
              <a:gd name="connsiteY4" fmla="*/ 463480 h 1306971"/>
              <a:gd name="connsiteX0" fmla="*/ 0 w 1855122"/>
              <a:gd name="connsiteY0" fmla="*/ 463480 h 1306971"/>
              <a:gd name="connsiteX1" fmla="*/ 919736 w 1855122"/>
              <a:gd name="connsiteY1" fmla="*/ 0 h 1306971"/>
              <a:gd name="connsiteX2" fmla="*/ 1855122 w 1855122"/>
              <a:gd name="connsiteY2" fmla="*/ 810852 h 1306971"/>
              <a:gd name="connsiteX3" fmla="*/ 1023790 w 1855122"/>
              <a:gd name="connsiteY3" fmla="*/ 1306971 h 1306971"/>
              <a:gd name="connsiteX4" fmla="*/ 0 w 1855122"/>
              <a:gd name="connsiteY4" fmla="*/ 463480 h 1306971"/>
              <a:gd name="connsiteX0" fmla="*/ 0 w 1855122"/>
              <a:gd name="connsiteY0" fmla="*/ 463480 h 1235101"/>
              <a:gd name="connsiteX1" fmla="*/ 919736 w 1855122"/>
              <a:gd name="connsiteY1" fmla="*/ 0 h 1235101"/>
              <a:gd name="connsiteX2" fmla="*/ 1855122 w 1855122"/>
              <a:gd name="connsiteY2" fmla="*/ 810852 h 1235101"/>
              <a:gd name="connsiteX3" fmla="*/ 1023790 w 1855122"/>
              <a:gd name="connsiteY3" fmla="*/ 1235101 h 1235101"/>
              <a:gd name="connsiteX4" fmla="*/ 0 w 1855122"/>
              <a:gd name="connsiteY4" fmla="*/ 463480 h 1235101"/>
              <a:gd name="connsiteX0" fmla="*/ 0 w 1775646"/>
              <a:gd name="connsiteY0" fmla="*/ 447509 h 1235101"/>
              <a:gd name="connsiteX1" fmla="*/ 840260 w 1775646"/>
              <a:gd name="connsiteY1" fmla="*/ 0 h 1235101"/>
              <a:gd name="connsiteX2" fmla="*/ 1775646 w 1775646"/>
              <a:gd name="connsiteY2" fmla="*/ 810852 h 1235101"/>
              <a:gd name="connsiteX3" fmla="*/ 944314 w 1775646"/>
              <a:gd name="connsiteY3" fmla="*/ 1235101 h 1235101"/>
              <a:gd name="connsiteX4" fmla="*/ 0 w 1775646"/>
              <a:gd name="connsiteY4" fmla="*/ 447509 h 1235101"/>
              <a:gd name="connsiteX0" fmla="*/ 0 w 1775646"/>
              <a:gd name="connsiteY0" fmla="*/ 415567 h 1203159"/>
              <a:gd name="connsiteX1" fmla="*/ 879999 w 1775646"/>
              <a:gd name="connsiteY1" fmla="*/ 0 h 1203159"/>
              <a:gd name="connsiteX2" fmla="*/ 1775646 w 1775646"/>
              <a:gd name="connsiteY2" fmla="*/ 778910 h 1203159"/>
              <a:gd name="connsiteX3" fmla="*/ 944314 w 1775646"/>
              <a:gd name="connsiteY3" fmla="*/ 1203159 h 1203159"/>
              <a:gd name="connsiteX4" fmla="*/ 0 w 1775646"/>
              <a:gd name="connsiteY4" fmla="*/ 415567 h 1203159"/>
              <a:gd name="connsiteX0" fmla="*/ 0 w 1775646"/>
              <a:gd name="connsiteY0" fmla="*/ 415567 h 1230573"/>
              <a:gd name="connsiteX1" fmla="*/ 879999 w 1775646"/>
              <a:gd name="connsiteY1" fmla="*/ 0 h 1230573"/>
              <a:gd name="connsiteX2" fmla="*/ 1775646 w 1775646"/>
              <a:gd name="connsiteY2" fmla="*/ 778910 h 1230573"/>
              <a:gd name="connsiteX3" fmla="*/ 985238 w 1775646"/>
              <a:gd name="connsiteY3" fmla="*/ 1230573 h 1230573"/>
              <a:gd name="connsiteX4" fmla="*/ 0 w 1775646"/>
              <a:gd name="connsiteY4" fmla="*/ 415567 h 1230573"/>
              <a:gd name="connsiteX0" fmla="*/ 0 w 1830211"/>
              <a:gd name="connsiteY0" fmla="*/ 415567 h 1230573"/>
              <a:gd name="connsiteX1" fmla="*/ 879999 w 1830211"/>
              <a:gd name="connsiteY1" fmla="*/ 0 h 1230573"/>
              <a:gd name="connsiteX2" fmla="*/ 1830211 w 1830211"/>
              <a:gd name="connsiteY2" fmla="*/ 799469 h 1230573"/>
              <a:gd name="connsiteX3" fmla="*/ 985238 w 1830211"/>
              <a:gd name="connsiteY3" fmla="*/ 1230573 h 1230573"/>
              <a:gd name="connsiteX4" fmla="*/ 0 w 1830211"/>
              <a:gd name="connsiteY4" fmla="*/ 415567 h 1230573"/>
              <a:gd name="connsiteX0" fmla="*/ 0 w 1830211"/>
              <a:gd name="connsiteY0" fmla="*/ 456687 h 1271693"/>
              <a:gd name="connsiteX1" fmla="*/ 839076 w 1830211"/>
              <a:gd name="connsiteY1" fmla="*/ 0 h 1271693"/>
              <a:gd name="connsiteX2" fmla="*/ 1830211 w 1830211"/>
              <a:gd name="connsiteY2" fmla="*/ 840589 h 1271693"/>
              <a:gd name="connsiteX3" fmla="*/ 985238 w 1830211"/>
              <a:gd name="connsiteY3" fmla="*/ 1271693 h 1271693"/>
              <a:gd name="connsiteX4" fmla="*/ 0 w 1830211"/>
              <a:gd name="connsiteY4" fmla="*/ 456687 h 1271693"/>
              <a:gd name="connsiteX0" fmla="*/ 0 w 1850672"/>
              <a:gd name="connsiteY0" fmla="*/ 429274 h 1271693"/>
              <a:gd name="connsiteX1" fmla="*/ 859537 w 1850672"/>
              <a:gd name="connsiteY1" fmla="*/ 0 h 1271693"/>
              <a:gd name="connsiteX2" fmla="*/ 1850672 w 1850672"/>
              <a:gd name="connsiteY2" fmla="*/ 840589 h 1271693"/>
              <a:gd name="connsiteX3" fmla="*/ 1005699 w 1850672"/>
              <a:gd name="connsiteY3" fmla="*/ 1271693 h 1271693"/>
              <a:gd name="connsiteX4" fmla="*/ 0 w 1850672"/>
              <a:gd name="connsiteY4" fmla="*/ 429274 h 1271693"/>
              <a:gd name="connsiteX0" fmla="*/ 0 w 1891597"/>
              <a:gd name="connsiteY0" fmla="*/ 436127 h 1271693"/>
              <a:gd name="connsiteX1" fmla="*/ 900462 w 1891597"/>
              <a:gd name="connsiteY1" fmla="*/ 0 h 1271693"/>
              <a:gd name="connsiteX2" fmla="*/ 1891597 w 1891597"/>
              <a:gd name="connsiteY2" fmla="*/ 840589 h 1271693"/>
              <a:gd name="connsiteX3" fmla="*/ 1046624 w 1891597"/>
              <a:gd name="connsiteY3" fmla="*/ 1271693 h 1271693"/>
              <a:gd name="connsiteX4" fmla="*/ 0 w 1891597"/>
              <a:gd name="connsiteY4" fmla="*/ 436127 h 1271693"/>
              <a:gd name="connsiteX0" fmla="*/ 0 w 1912059"/>
              <a:gd name="connsiteY0" fmla="*/ 436127 h 1271693"/>
              <a:gd name="connsiteX1" fmla="*/ 900462 w 1912059"/>
              <a:gd name="connsiteY1" fmla="*/ 0 h 1271693"/>
              <a:gd name="connsiteX2" fmla="*/ 1912059 w 1912059"/>
              <a:gd name="connsiteY2" fmla="*/ 833736 h 1271693"/>
              <a:gd name="connsiteX3" fmla="*/ 1046624 w 1912059"/>
              <a:gd name="connsiteY3" fmla="*/ 1271693 h 1271693"/>
              <a:gd name="connsiteX4" fmla="*/ 0 w 1912059"/>
              <a:gd name="connsiteY4" fmla="*/ 436127 h 1271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059" h="1271693">
                <a:moveTo>
                  <a:pt x="0" y="436127"/>
                </a:moveTo>
                <a:lnTo>
                  <a:pt x="900462" y="0"/>
                </a:lnTo>
                <a:lnTo>
                  <a:pt x="1912059" y="833736"/>
                </a:lnTo>
                <a:lnTo>
                  <a:pt x="1046624" y="1271693"/>
                </a:lnTo>
                <a:lnTo>
                  <a:pt x="0" y="436127"/>
                </a:lnTo>
                <a:close/>
              </a:path>
            </a:pathLst>
          </a:custGeom>
          <a:noFill/>
          <a:ln w="1270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53" fontAlgn="base">
              <a:lnSpc>
                <a:spcPct val="90000"/>
              </a:lnSpc>
              <a:spcBef>
                <a:spcPct val="0"/>
              </a:spcBef>
              <a:spcAft>
                <a:spcPct val="0"/>
              </a:spcAft>
              <a:defRPr/>
            </a:pPr>
            <a:endParaRPr lang="en-US" sz="2000" kern="0" spc="-51" dirty="0">
              <a:gradFill>
                <a:gsLst>
                  <a:gs pos="0">
                    <a:srgbClr val="EFEFEF"/>
                  </a:gs>
                  <a:gs pos="100000">
                    <a:srgbClr val="EFEFEF"/>
                  </a:gs>
                </a:gsLst>
                <a:lin ang="5400000" scaled="0"/>
              </a:gradFill>
              <a:latin typeface="Segoe UI"/>
            </a:endParaRPr>
          </a:p>
        </p:txBody>
      </p:sp>
      <p:sp>
        <p:nvSpPr>
          <p:cNvPr id="1212" name="TextBox 1211"/>
          <p:cNvSpPr txBox="1"/>
          <p:nvPr/>
        </p:nvSpPr>
        <p:spPr>
          <a:xfrm>
            <a:off x="537075" y="2539181"/>
            <a:ext cx="2100384" cy="307777"/>
          </a:xfrm>
          <a:prstGeom prst="rect">
            <a:avLst/>
          </a:prstGeom>
          <a:noFill/>
        </p:spPr>
        <p:txBody>
          <a:bodyPr wrap="square" lIns="0" tIns="0" rIns="0" bIns="0" rtlCol="0">
            <a:spAutoFit/>
          </a:bodyPr>
          <a:lstStyle/>
          <a:p>
            <a:pPr defTabSz="914354">
              <a:defRPr/>
            </a:pPr>
            <a:r>
              <a:rPr lang="de-DE" sz="2000" kern="0" spc="-51" dirty="0">
                <a:solidFill>
                  <a:srgbClr val="0070C0"/>
                </a:solidFill>
                <a:latin typeface="Segoe UI"/>
              </a:rPr>
              <a:t>Prozessor</a:t>
            </a:r>
          </a:p>
        </p:txBody>
      </p:sp>
      <p:cxnSp>
        <p:nvCxnSpPr>
          <p:cNvPr id="1213" name="Straight Arrow Connector 1212"/>
          <p:cNvCxnSpPr/>
          <p:nvPr/>
        </p:nvCxnSpPr>
        <p:spPr>
          <a:xfrm flipH="1">
            <a:off x="1203160" y="2961902"/>
            <a:ext cx="15251" cy="509121"/>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14" name="TextBox 1213"/>
          <p:cNvSpPr txBox="1"/>
          <p:nvPr/>
        </p:nvSpPr>
        <p:spPr>
          <a:xfrm>
            <a:off x="2387068" y="2115513"/>
            <a:ext cx="828320" cy="276999"/>
          </a:xfrm>
          <a:prstGeom prst="rect">
            <a:avLst/>
          </a:prstGeom>
          <a:noFill/>
        </p:spPr>
        <p:txBody>
          <a:bodyPr wrap="square" lIns="0" tIns="0" rIns="0" bIns="0" rtlCol="0">
            <a:spAutoFit/>
          </a:bodyPr>
          <a:lstStyle/>
          <a:p>
            <a:pPr defTabSz="914354">
              <a:lnSpc>
                <a:spcPct val="90000"/>
              </a:lnSpc>
              <a:defRPr/>
            </a:pPr>
            <a:r>
              <a:rPr lang="en-US" sz="2000" kern="0" spc="-51" dirty="0">
                <a:solidFill>
                  <a:srgbClr val="0070C0"/>
                </a:solidFill>
                <a:latin typeface="Segoe UI"/>
              </a:rPr>
              <a:t>Core</a:t>
            </a:r>
          </a:p>
        </p:txBody>
      </p:sp>
      <p:sp>
        <p:nvSpPr>
          <p:cNvPr id="67" name="Rectangle 66"/>
          <p:cNvSpPr/>
          <p:nvPr/>
        </p:nvSpPr>
        <p:spPr>
          <a:xfrm>
            <a:off x="4420229" y="1508556"/>
            <a:ext cx="7339383" cy="313932"/>
          </a:xfrm>
          <a:prstGeom prst="rect">
            <a:avLst/>
          </a:prstGeom>
        </p:spPr>
        <p:txBody>
          <a:bodyPr wrap="square">
            <a:spAutoFit/>
          </a:bodyPr>
          <a:lstStyle/>
          <a:p>
            <a:pPr defTabSz="914354">
              <a:lnSpc>
                <a:spcPct val="90000"/>
              </a:lnSpc>
              <a:defRPr/>
            </a:pPr>
            <a:r>
              <a:rPr lang="de-DE" sz="1600" b="1" kern="0" spc="-51" dirty="0">
                <a:solidFill>
                  <a:srgbClr val="002060"/>
                </a:solidFill>
                <a:latin typeface="Segoe UI"/>
              </a:rPr>
              <a:t>Um lizenzkonform zu sein müssen alle physischen Cores lizenziert sein</a:t>
            </a:r>
          </a:p>
        </p:txBody>
      </p:sp>
      <p:cxnSp>
        <p:nvCxnSpPr>
          <p:cNvPr id="659" name="Straight Arrow Connector 658"/>
          <p:cNvCxnSpPr/>
          <p:nvPr/>
        </p:nvCxnSpPr>
        <p:spPr>
          <a:xfrm flipH="1">
            <a:off x="2743201" y="2396418"/>
            <a:ext cx="15251" cy="509121"/>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47" name="Group 646"/>
          <p:cNvGrpSpPr/>
          <p:nvPr/>
        </p:nvGrpSpPr>
        <p:grpSpPr>
          <a:xfrm>
            <a:off x="6361987" y="2487007"/>
            <a:ext cx="5025484" cy="1153332"/>
            <a:chOff x="6327541" y="3408554"/>
            <a:chExt cx="5025484" cy="1153332"/>
          </a:xfrm>
        </p:grpSpPr>
        <p:grpSp>
          <p:nvGrpSpPr>
            <p:cNvPr id="7" name="Group 6"/>
            <p:cNvGrpSpPr/>
            <p:nvPr/>
          </p:nvGrpSpPr>
          <p:grpSpPr>
            <a:xfrm>
              <a:off x="7125577" y="3408554"/>
              <a:ext cx="1153331" cy="1153332"/>
              <a:chOff x="2727600" y="1255714"/>
              <a:chExt cx="1248936" cy="1248936"/>
            </a:xfrm>
          </p:grpSpPr>
          <p:sp>
            <p:nvSpPr>
              <p:cNvPr id="8" name="Rectangle 7"/>
              <p:cNvSpPr/>
              <p:nvPr/>
            </p:nvSpPr>
            <p:spPr bwMode="auto">
              <a:xfrm>
                <a:off x="2727600" y="1255714"/>
                <a:ext cx="1248936" cy="1248936"/>
              </a:xfrm>
              <a:prstGeom prst="rect">
                <a:avLst/>
              </a:prstGeom>
              <a:solidFill>
                <a:schemeClr val="tx1">
                  <a:lumMod val="20000"/>
                  <a:lumOff val="80000"/>
                </a:schemeClr>
              </a:solidFill>
              <a:ln w="12700">
                <a:solidFill>
                  <a:schemeClr val="bg1">
                    <a:lumMod val="7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Rectangle 8"/>
              <p:cNvSpPr/>
              <p:nvPr/>
            </p:nvSpPr>
            <p:spPr bwMode="auto">
              <a:xfrm>
                <a:off x="2854712" y="1349297"/>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Rectangle 9"/>
              <p:cNvSpPr/>
              <p:nvPr/>
            </p:nvSpPr>
            <p:spPr bwMode="auto">
              <a:xfrm>
                <a:off x="3447350" y="1349297"/>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Rectangle 10"/>
              <p:cNvSpPr/>
              <p:nvPr/>
            </p:nvSpPr>
            <p:spPr bwMode="auto">
              <a:xfrm>
                <a:off x="2854712" y="1644216"/>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 name="Rectangle 11"/>
              <p:cNvSpPr/>
              <p:nvPr/>
            </p:nvSpPr>
            <p:spPr bwMode="auto">
              <a:xfrm>
                <a:off x="3447350" y="1644216"/>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 name="Rectangle 12"/>
              <p:cNvSpPr/>
              <p:nvPr/>
            </p:nvSpPr>
            <p:spPr bwMode="auto">
              <a:xfrm>
                <a:off x="2854712" y="1939135"/>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Rectangle 13"/>
              <p:cNvSpPr/>
              <p:nvPr/>
            </p:nvSpPr>
            <p:spPr bwMode="auto">
              <a:xfrm>
                <a:off x="3447350" y="1939135"/>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Rectangle 14"/>
              <p:cNvSpPr/>
              <p:nvPr/>
            </p:nvSpPr>
            <p:spPr bwMode="auto">
              <a:xfrm>
                <a:off x="2854712" y="2234053"/>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Rectangle 15"/>
              <p:cNvSpPr/>
              <p:nvPr/>
            </p:nvSpPr>
            <p:spPr bwMode="auto">
              <a:xfrm>
                <a:off x="3447350" y="2234053"/>
                <a:ext cx="401444" cy="189237"/>
              </a:xfrm>
              <a:prstGeom prst="rect">
                <a:avLst/>
              </a:prstGeom>
              <a:solidFill>
                <a:schemeClr val="bg2">
                  <a:lumMod val="95000"/>
                </a:schemeClr>
              </a:solidFill>
              <a:ln w="12700">
                <a:solidFill>
                  <a:srgbClr val="0070C0"/>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57"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70" name="Rectangle 69"/>
            <p:cNvSpPr/>
            <p:nvPr/>
          </p:nvSpPr>
          <p:spPr>
            <a:xfrm>
              <a:off x="9066493" y="3652257"/>
              <a:ext cx="2286532" cy="535531"/>
            </a:xfrm>
            <a:prstGeom prst="rect">
              <a:avLst/>
            </a:prstGeom>
          </p:spPr>
          <p:txBody>
            <a:bodyPr wrap="square">
              <a:spAutoFit/>
            </a:bodyPr>
            <a:lstStyle/>
            <a:p>
              <a:pPr defTabSz="914354">
                <a:lnSpc>
                  <a:spcPct val="90000"/>
                </a:lnSpc>
                <a:defRPr/>
              </a:pPr>
              <a:r>
                <a:rPr lang="de-DE" sz="1600" kern="0" spc="-51" dirty="0">
                  <a:solidFill>
                    <a:srgbClr val="0070C0"/>
                  </a:solidFill>
                  <a:latin typeface="Segoe UI"/>
                </a:rPr>
                <a:t>Mindestens </a:t>
              </a:r>
              <a:br>
                <a:rPr lang="de-DE" sz="1600" kern="0" spc="-51" dirty="0">
                  <a:solidFill>
                    <a:srgbClr val="0070C0"/>
                  </a:solidFill>
                  <a:latin typeface="Segoe UI"/>
                </a:rPr>
              </a:br>
              <a:r>
                <a:rPr lang="de-DE" sz="1600" kern="0" spc="-51" dirty="0">
                  <a:solidFill>
                    <a:srgbClr val="0070C0"/>
                  </a:solidFill>
                  <a:latin typeface="Segoe UI"/>
                </a:rPr>
                <a:t>8 Cores/Prozessor</a:t>
              </a:r>
            </a:p>
          </p:txBody>
        </p:sp>
        <p:sp>
          <p:nvSpPr>
            <p:cNvPr id="661" name="TextBox 660"/>
            <p:cNvSpPr txBox="1"/>
            <p:nvPr/>
          </p:nvSpPr>
          <p:spPr>
            <a:xfrm>
              <a:off x="6327541" y="3427343"/>
              <a:ext cx="534755" cy="535270"/>
            </a:xfrm>
            <a:prstGeom prst="rect">
              <a:avLst/>
            </a:prstGeom>
            <a:solidFill>
              <a:schemeClr val="tx2"/>
            </a:solidFill>
          </p:spPr>
          <p:txBody>
            <a:bodyPr wrap="square" lIns="0" tIns="0" rIns="0" bIns="0" rtlCol="0" anchor="ctr">
              <a:noAutofit/>
            </a:bodyPr>
            <a:lstStyle/>
            <a:p>
              <a:pPr algn="ctr" defTabSz="914354">
                <a:lnSpc>
                  <a:spcPct val="90000"/>
                </a:lnSpc>
                <a:spcAft>
                  <a:spcPts val="600"/>
                </a:spcAft>
                <a:defRPr/>
              </a:pPr>
              <a:r>
                <a:rPr lang="en-US" sz="2000" kern="0" dirty="0">
                  <a:solidFill>
                    <a:srgbClr val="EFEFEF"/>
                  </a:solidFill>
                  <a:latin typeface="Segoe UI"/>
                </a:rPr>
                <a:t>1</a:t>
              </a:r>
            </a:p>
          </p:txBody>
        </p:sp>
        <p:grpSp>
          <p:nvGrpSpPr>
            <p:cNvPr id="666" name="Group 665"/>
            <p:cNvGrpSpPr/>
            <p:nvPr/>
          </p:nvGrpSpPr>
          <p:grpSpPr>
            <a:xfrm>
              <a:off x="8427827" y="3770098"/>
              <a:ext cx="507468" cy="507468"/>
              <a:chOff x="9458079" y="2391011"/>
              <a:chExt cx="507468" cy="507468"/>
            </a:xfrm>
          </p:grpSpPr>
          <p:sp>
            <p:nvSpPr>
              <p:cNvPr id="667" name="Oval 666"/>
              <p:cNvSpPr/>
              <p:nvPr/>
            </p:nvSpPr>
            <p:spPr bwMode="auto">
              <a:xfrm>
                <a:off x="9458079" y="2391011"/>
                <a:ext cx="507468" cy="50746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8" name="L-Shape 667"/>
              <p:cNvSpPr/>
              <p:nvPr/>
            </p:nvSpPr>
            <p:spPr bwMode="auto">
              <a:xfrm rot="18900000">
                <a:off x="9567637" y="2513329"/>
                <a:ext cx="314411" cy="189320"/>
              </a:xfrm>
              <a:prstGeom prst="corner">
                <a:avLst>
                  <a:gd name="adj1" fmla="val 40535"/>
                  <a:gd name="adj2" fmla="val 4230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3" name="Group 2"/>
          <p:cNvGrpSpPr/>
          <p:nvPr/>
        </p:nvGrpSpPr>
        <p:grpSpPr>
          <a:xfrm>
            <a:off x="6355799" y="4272721"/>
            <a:ext cx="6275751" cy="1691159"/>
            <a:chOff x="6355797" y="4272718"/>
            <a:chExt cx="6275750" cy="1691159"/>
          </a:xfrm>
        </p:grpSpPr>
        <p:sp>
          <p:nvSpPr>
            <p:cNvPr id="660" name="TextBox 659"/>
            <p:cNvSpPr txBox="1"/>
            <p:nvPr/>
          </p:nvSpPr>
          <p:spPr>
            <a:xfrm>
              <a:off x="6355797" y="4272718"/>
              <a:ext cx="534755" cy="535270"/>
            </a:xfrm>
            <a:prstGeom prst="rect">
              <a:avLst/>
            </a:prstGeom>
            <a:solidFill>
              <a:schemeClr val="tx2"/>
            </a:solidFill>
          </p:spPr>
          <p:txBody>
            <a:bodyPr wrap="square" lIns="0" tIns="0" rIns="0" bIns="0" rtlCol="0" anchor="ctr">
              <a:noAutofit/>
            </a:bodyPr>
            <a:lstStyle/>
            <a:p>
              <a:pPr algn="ctr" defTabSz="914354">
                <a:lnSpc>
                  <a:spcPct val="90000"/>
                </a:lnSpc>
                <a:spcAft>
                  <a:spcPts val="600"/>
                </a:spcAft>
                <a:defRPr/>
              </a:pPr>
              <a:r>
                <a:rPr lang="en-US" sz="2000" kern="0" dirty="0">
                  <a:solidFill>
                    <a:srgbClr val="EFEFEF"/>
                  </a:solidFill>
                  <a:latin typeface="Segoe UI"/>
                </a:rPr>
                <a:t>2</a:t>
              </a:r>
            </a:p>
          </p:txBody>
        </p:sp>
        <p:grpSp>
          <p:nvGrpSpPr>
            <p:cNvPr id="648" name="Group 647"/>
            <p:cNvGrpSpPr/>
            <p:nvPr/>
          </p:nvGrpSpPr>
          <p:grpSpPr>
            <a:xfrm>
              <a:off x="7012731" y="4388175"/>
              <a:ext cx="5618816" cy="1575702"/>
              <a:chOff x="6629273" y="5075363"/>
              <a:chExt cx="5618816" cy="1575702"/>
            </a:xfrm>
          </p:grpSpPr>
          <p:sp>
            <p:nvSpPr>
              <p:cNvPr id="18" name="TextBox 17"/>
              <p:cNvSpPr txBox="1"/>
              <p:nvPr/>
            </p:nvSpPr>
            <p:spPr>
              <a:xfrm>
                <a:off x="9171492" y="5349426"/>
                <a:ext cx="3076597" cy="664797"/>
              </a:xfrm>
              <a:prstGeom prst="rect">
                <a:avLst/>
              </a:prstGeom>
              <a:noFill/>
            </p:spPr>
            <p:txBody>
              <a:bodyPr wrap="square" lIns="0" tIns="0" rIns="0" bIns="0" rtlCol="0">
                <a:spAutoFit/>
              </a:bodyPr>
              <a:lstStyle/>
              <a:p>
                <a:pPr defTabSz="914354">
                  <a:lnSpc>
                    <a:spcPct val="90000"/>
                  </a:lnSpc>
                  <a:defRPr/>
                </a:pPr>
                <a:r>
                  <a:rPr lang="de-DE" sz="1600" kern="0" spc="-51" dirty="0">
                    <a:solidFill>
                      <a:srgbClr val="0070C0"/>
                    </a:solidFill>
                    <a:latin typeface="Segoe UI"/>
                  </a:rPr>
                  <a:t>Mindestens</a:t>
                </a:r>
                <a:r>
                  <a:rPr lang="en-US" sz="1600" kern="0" spc="-51" dirty="0">
                    <a:solidFill>
                      <a:srgbClr val="0070C0"/>
                    </a:solidFill>
                    <a:latin typeface="Segoe UI"/>
                  </a:rPr>
                  <a:t> 16 </a:t>
                </a:r>
              </a:p>
              <a:p>
                <a:pPr defTabSz="914354">
                  <a:lnSpc>
                    <a:spcPct val="90000"/>
                  </a:lnSpc>
                  <a:defRPr/>
                </a:pPr>
                <a:r>
                  <a:rPr lang="en-US" sz="1600" kern="0" spc="-51" dirty="0">
                    <a:solidFill>
                      <a:srgbClr val="0070C0"/>
                    </a:solidFill>
                    <a:latin typeface="Segoe UI"/>
                  </a:rPr>
                  <a:t>Cores/physischem Server</a:t>
                </a:r>
                <a:br>
                  <a:rPr lang="en-US" sz="1600" kern="0" spc="-51" dirty="0">
                    <a:solidFill>
                      <a:srgbClr val="0070C0"/>
                    </a:solidFill>
                    <a:latin typeface="Segoe UI"/>
                  </a:rPr>
                </a:br>
                <a:endParaRPr lang="en-US" sz="1600" kern="0" spc="-51" dirty="0">
                  <a:solidFill>
                    <a:srgbClr val="0070C0"/>
                  </a:solidFill>
                  <a:latin typeface="Segoe UI"/>
                </a:endParaRPr>
              </a:p>
            </p:txBody>
          </p:sp>
          <p:grpSp>
            <p:nvGrpSpPr>
              <p:cNvPr id="645" name="Group 644"/>
              <p:cNvGrpSpPr/>
              <p:nvPr/>
            </p:nvGrpSpPr>
            <p:grpSpPr>
              <a:xfrm>
                <a:off x="6629273" y="5075363"/>
                <a:ext cx="1849616" cy="1575702"/>
                <a:chOff x="6832813" y="5075363"/>
                <a:chExt cx="1849616" cy="1575702"/>
              </a:xfrm>
            </p:grpSpPr>
            <p:grpSp>
              <p:nvGrpSpPr>
                <p:cNvPr id="644" name="Group 643"/>
                <p:cNvGrpSpPr/>
                <p:nvPr/>
              </p:nvGrpSpPr>
              <p:grpSpPr>
                <a:xfrm>
                  <a:off x="6832813" y="5075363"/>
                  <a:ext cx="1849616" cy="1575702"/>
                  <a:chOff x="6832813" y="5075363"/>
                  <a:chExt cx="1849616" cy="1575702"/>
                </a:xfrm>
              </p:grpSpPr>
              <p:sp>
                <p:nvSpPr>
                  <p:cNvPr id="820" name="Freeform 8"/>
                  <p:cNvSpPr>
                    <a:spLocks/>
                  </p:cNvSpPr>
                  <p:nvPr/>
                </p:nvSpPr>
                <p:spPr bwMode="auto">
                  <a:xfrm flipH="1">
                    <a:off x="7779246" y="5878895"/>
                    <a:ext cx="902171" cy="768123"/>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1" name="Freeform 6"/>
                  <p:cNvSpPr>
                    <a:spLocks/>
                  </p:cNvSpPr>
                  <p:nvPr/>
                </p:nvSpPr>
                <p:spPr bwMode="auto">
                  <a:xfrm flipH="1">
                    <a:off x="6832813" y="5514182"/>
                    <a:ext cx="947697" cy="1132836"/>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2" name="Freeform 7"/>
                  <p:cNvSpPr>
                    <a:spLocks/>
                  </p:cNvSpPr>
                  <p:nvPr/>
                </p:nvSpPr>
                <p:spPr bwMode="auto">
                  <a:xfrm flipH="1">
                    <a:off x="6835089" y="5075363"/>
                    <a:ext cx="1847340" cy="1242351"/>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3" name="Freeform 9"/>
                  <p:cNvSpPr>
                    <a:spLocks/>
                  </p:cNvSpPr>
                  <p:nvPr/>
                </p:nvSpPr>
                <p:spPr bwMode="auto">
                  <a:xfrm flipH="1">
                    <a:off x="7986055" y="6124291"/>
                    <a:ext cx="344732" cy="238000"/>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4" name="Freeform 10"/>
                  <p:cNvSpPr>
                    <a:spLocks/>
                  </p:cNvSpPr>
                  <p:nvPr/>
                </p:nvSpPr>
                <p:spPr bwMode="auto">
                  <a:xfrm flipH="1">
                    <a:off x="7986055" y="6223183"/>
                    <a:ext cx="344732" cy="238505"/>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5" name="Freeform 11"/>
                  <p:cNvSpPr>
                    <a:spLocks/>
                  </p:cNvSpPr>
                  <p:nvPr/>
                </p:nvSpPr>
                <p:spPr bwMode="auto">
                  <a:xfrm flipH="1">
                    <a:off x="8425967" y="6181389"/>
                    <a:ext cx="54125" cy="62978"/>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6" name="Freeform 12"/>
                  <p:cNvSpPr>
                    <a:spLocks/>
                  </p:cNvSpPr>
                  <p:nvPr/>
                </p:nvSpPr>
                <p:spPr bwMode="auto">
                  <a:xfrm flipH="1">
                    <a:off x="8436083" y="6189230"/>
                    <a:ext cx="46285" cy="55137"/>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7" name="Freeform 13"/>
                  <p:cNvSpPr>
                    <a:spLocks/>
                  </p:cNvSpPr>
                  <p:nvPr/>
                </p:nvSpPr>
                <p:spPr bwMode="auto">
                  <a:xfrm flipH="1">
                    <a:off x="8425967" y="6106272"/>
                    <a:ext cx="54125" cy="62725"/>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8" name="Freeform 14"/>
                  <p:cNvSpPr>
                    <a:spLocks/>
                  </p:cNvSpPr>
                  <p:nvPr/>
                </p:nvSpPr>
                <p:spPr bwMode="auto">
                  <a:xfrm flipH="1">
                    <a:off x="8436083" y="6114618"/>
                    <a:ext cx="46285" cy="55137"/>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29" name="Freeform 15"/>
                  <p:cNvSpPr>
                    <a:spLocks/>
                  </p:cNvSpPr>
                  <p:nvPr/>
                </p:nvSpPr>
                <p:spPr bwMode="auto">
                  <a:xfrm flipH="1">
                    <a:off x="8425967" y="6031154"/>
                    <a:ext cx="54125" cy="62725"/>
                  </a:xfrm>
                  <a:custGeom>
                    <a:avLst/>
                    <a:gdLst>
                      <a:gd name="T0" fmla="*/ 96 w 214"/>
                      <a:gd name="T1" fmla="*/ 0 h 248"/>
                      <a:gd name="T2" fmla="*/ 122 w 214"/>
                      <a:gd name="T3" fmla="*/ 7 h 248"/>
                      <a:gd name="T4" fmla="*/ 150 w 214"/>
                      <a:gd name="T5" fmla="*/ 25 h 248"/>
                      <a:gd name="T6" fmla="*/ 176 w 214"/>
                      <a:gd name="T7" fmla="*/ 51 h 248"/>
                      <a:gd name="T8" fmla="*/ 197 w 214"/>
                      <a:gd name="T9" fmla="*/ 84 h 248"/>
                      <a:gd name="T10" fmla="*/ 209 w 214"/>
                      <a:gd name="T11" fmla="*/ 117 h 248"/>
                      <a:gd name="T12" fmla="*/ 214 w 214"/>
                      <a:gd name="T13" fmla="*/ 152 h 248"/>
                      <a:gd name="T14" fmla="*/ 209 w 214"/>
                      <a:gd name="T15" fmla="*/ 178 h 248"/>
                      <a:gd name="T16" fmla="*/ 195 w 214"/>
                      <a:gd name="T17" fmla="*/ 206 h 248"/>
                      <a:gd name="T18" fmla="*/ 174 w 214"/>
                      <a:gd name="T19" fmla="*/ 227 h 248"/>
                      <a:gd name="T20" fmla="*/ 150 w 214"/>
                      <a:gd name="T21" fmla="*/ 241 h 248"/>
                      <a:gd name="T22" fmla="*/ 122 w 214"/>
                      <a:gd name="T23" fmla="*/ 248 h 248"/>
                      <a:gd name="T24" fmla="*/ 96 w 214"/>
                      <a:gd name="T25" fmla="*/ 241 h 248"/>
                      <a:gd name="T26" fmla="*/ 66 w 214"/>
                      <a:gd name="T27" fmla="*/ 220 h 248"/>
                      <a:gd name="T28" fmla="*/ 40 w 214"/>
                      <a:gd name="T29" fmla="*/ 189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1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5"/>
                        </a:lnTo>
                        <a:lnTo>
                          <a:pt x="176" y="51"/>
                        </a:lnTo>
                        <a:lnTo>
                          <a:pt x="197" y="84"/>
                        </a:lnTo>
                        <a:lnTo>
                          <a:pt x="209" y="117"/>
                        </a:lnTo>
                        <a:lnTo>
                          <a:pt x="214" y="152"/>
                        </a:lnTo>
                        <a:lnTo>
                          <a:pt x="209" y="178"/>
                        </a:lnTo>
                        <a:lnTo>
                          <a:pt x="195" y="206"/>
                        </a:lnTo>
                        <a:lnTo>
                          <a:pt x="174" y="227"/>
                        </a:lnTo>
                        <a:lnTo>
                          <a:pt x="150" y="241"/>
                        </a:lnTo>
                        <a:lnTo>
                          <a:pt x="122" y="248"/>
                        </a:lnTo>
                        <a:lnTo>
                          <a:pt x="96" y="241"/>
                        </a:lnTo>
                        <a:lnTo>
                          <a:pt x="66" y="220"/>
                        </a:lnTo>
                        <a:lnTo>
                          <a:pt x="40" y="189"/>
                        </a:lnTo>
                        <a:lnTo>
                          <a:pt x="19" y="152"/>
                        </a:lnTo>
                        <a:lnTo>
                          <a:pt x="5" y="112"/>
                        </a:lnTo>
                        <a:lnTo>
                          <a:pt x="0" y="75"/>
                        </a:lnTo>
                        <a:lnTo>
                          <a:pt x="5" y="49"/>
                        </a:lnTo>
                        <a:lnTo>
                          <a:pt x="21" y="28"/>
                        </a:lnTo>
                        <a:lnTo>
                          <a:pt x="43" y="11"/>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0" name="Freeform 16"/>
                  <p:cNvSpPr>
                    <a:spLocks/>
                  </p:cNvSpPr>
                  <p:nvPr/>
                </p:nvSpPr>
                <p:spPr bwMode="auto">
                  <a:xfrm flipH="1">
                    <a:off x="8436083" y="6039500"/>
                    <a:ext cx="46285" cy="54884"/>
                  </a:xfrm>
                  <a:custGeom>
                    <a:avLst/>
                    <a:gdLst>
                      <a:gd name="T0" fmla="*/ 63 w 183"/>
                      <a:gd name="T1" fmla="*/ 0 h 217"/>
                      <a:gd name="T2" fmla="*/ 91 w 183"/>
                      <a:gd name="T3" fmla="*/ 7 h 217"/>
                      <a:gd name="T4" fmla="*/ 122 w 183"/>
                      <a:gd name="T5" fmla="*/ 28 h 217"/>
                      <a:gd name="T6" fmla="*/ 145 w 183"/>
                      <a:gd name="T7" fmla="*/ 53 h 217"/>
                      <a:gd name="T8" fmla="*/ 166 w 183"/>
                      <a:gd name="T9" fmla="*/ 84 h 217"/>
                      <a:gd name="T10" fmla="*/ 178 w 183"/>
                      <a:gd name="T11" fmla="*/ 119 h 217"/>
                      <a:gd name="T12" fmla="*/ 183 w 183"/>
                      <a:gd name="T13" fmla="*/ 152 h 217"/>
                      <a:gd name="T14" fmla="*/ 178 w 183"/>
                      <a:gd name="T15" fmla="*/ 182 h 217"/>
                      <a:gd name="T16" fmla="*/ 166 w 183"/>
                      <a:gd name="T17" fmla="*/ 203 h 217"/>
                      <a:gd name="T18" fmla="*/ 145 w 183"/>
                      <a:gd name="T19" fmla="*/ 215 h 217"/>
                      <a:gd name="T20" fmla="*/ 122 w 183"/>
                      <a:gd name="T21" fmla="*/ 217 h 217"/>
                      <a:gd name="T22" fmla="*/ 91 w 183"/>
                      <a:gd name="T23" fmla="*/ 208 h 217"/>
                      <a:gd name="T24" fmla="*/ 63 w 183"/>
                      <a:gd name="T25" fmla="*/ 189 h 217"/>
                      <a:gd name="T26" fmla="*/ 38 w 183"/>
                      <a:gd name="T27" fmla="*/ 161 h 217"/>
                      <a:gd name="T28" fmla="*/ 19 w 183"/>
                      <a:gd name="T29" fmla="*/ 131 h 217"/>
                      <a:gd name="T30" fmla="*/ 5 w 183"/>
                      <a:gd name="T31" fmla="*/ 98 h 217"/>
                      <a:gd name="T32" fmla="*/ 0 w 183"/>
                      <a:gd name="T33" fmla="*/ 63 h 217"/>
                      <a:gd name="T34" fmla="*/ 5 w 183"/>
                      <a:gd name="T35" fmla="*/ 35 h 217"/>
                      <a:gd name="T36" fmla="*/ 19 w 183"/>
                      <a:gd name="T37" fmla="*/ 14 h 217"/>
                      <a:gd name="T38" fmla="*/ 38 w 183"/>
                      <a:gd name="T39" fmla="*/ 0 h 217"/>
                      <a:gd name="T40" fmla="*/ 63 w 183"/>
                      <a:gd name="T4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7">
                        <a:moveTo>
                          <a:pt x="63" y="0"/>
                        </a:moveTo>
                        <a:lnTo>
                          <a:pt x="91" y="7"/>
                        </a:lnTo>
                        <a:lnTo>
                          <a:pt x="122" y="28"/>
                        </a:lnTo>
                        <a:lnTo>
                          <a:pt x="145" y="53"/>
                        </a:lnTo>
                        <a:lnTo>
                          <a:pt x="166" y="84"/>
                        </a:lnTo>
                        <a:lnTo>
                          <a:pt x="178" y="119"/>
                        </a:lnTo>
                        <a:lnTo>
                          <a:pt x="183" y="152"/>
                        </a:lnTo>
                        <a:lnTo>
                          <a:pt x="178" y="182"/>
                        </a:lnTo>
                        <a:lnTo>
                          <a:pt x="166" y="203"/>
                        </a:lnTo>
                        <a:lnTo>
                          <a:pt x="145" y="215"/>
                        </a:lnTo>
                        <a:lnTo>
                          <a:pt x="122" y="217"/>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1" name="Freeform 371"/>
                  <p:cNvSpPr>
                    <a:spLocks/>
                  </p:cNvSpPr>
                  <p:nvPr/>
                </p:nvSpPr>
                <p:spPr bwMode="auto">
                  <a:xfrm flipH="1">
                    <a:off x="8506648" y="5974752"/>
                    <a:ext cx="154029" cy="112044"/>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2" name="Freeform 372"/>
                  <p:cNvSpPr>
                    <a:spLocks/>
                  </p:cNvSpPr>
                  <p:nvPr/>
                </p:nvSpPr>
                <p:spPr bwMode="auto">
                  <a:xfrm flipH="1">
                    <a:off x="8506648" y="6211740"/>
                    <a:ext cx="154029" cy="111285"/>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3" name="Freeform 373"/>
                  <p:cNvSpPr>
                    <a:spLocks/>
                  </p:cNvSpPr>
                  <p:nvPr/>
                </p:nvSpPr>
                <p:spPr bwMode="auto">
                  <a:xfrm flipH="1">
                    <a:off x="8506648" y="6005103"/>
                    <a:ext cx="93075" cy="356367"/>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4" name="Freeform 375"/>
                  <p:cNvSpPr>
                    <a:spLocks/>
                  </p:cNvSpPr>
                  <p:nvPr/>
                </p:nvSpPr>
                <p:spPr bwMode="auto">
                  <a:xfrm flipH="1">
                    <a:off x="7898372" y="6263842"/>
                    <a:ext cx="154029" cy="111791"/>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5" name="Freeform 376"/>
                  <p:cNvSpPr>
                    <a:spLocks/>
                  </p:cNvSpPr>
                  <p:nvPr/>
                </p:nvSpPr>
                <p:spPr bwMode="auto">
                  <a:xfrm flipH="1">
                    <a:off x="7898372" y="6500071"/>
                    <a:ext cx="154029" cy="111791"/>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6" name="Freeform 377"/>
                  <p:cNvSpPr>
                    <a:spLocks/>
                  </p:cNvSpPr>
                  <p:nvPr/>
                </p:nvSpPr>
                <p:spPr bwMode="auto">
                  <a:xfrm flipH="1">
                    <a:off x="7898372" y="6293940"/>
                    <a:ext cx="93075" cy="356620"/>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7" name="Freeform 370"/>
                  <p:cNvSpPr>
                    <a:spLocks/>
                  </p:cNvSpPr>
                  <p:nvPr/>
                </p:nvSpPr>
                <p:spPr bwMode="auto">
                  <a:xfrm flipH="1">
                    <a:off x="8598965" y="6056446"/>
                    <a:ext cx="62219" cy="305530"/>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38" name="Freeform 374"/>
                  <p:cNvSpPr>
                    <a:spLocks/>
                  </p:cNvSpPr>
                  <p:nvPr/>
                </p:nvSpPr>
                <p:spPr bwMode="auto">
                  <a:xfrm flipH="1">
                    <a:off x="7990688" y="6345535"/>
                    <a:ext cx="62219" cy="305530"/>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839" name="Group 838"/>
                  <p:cNvGrpSpPr/>
                  <p:nvPr/>
                </p:nvGrpSpPr>
                <p:grpSpPr>
                  <a:xfrm>
                    <a:off x="7031582" y="5347053"/>
                    <a:ext cx="673277" cy="507361"/>
                    <a:chOff x="4409063" y="2404522"/>
                    <a:chExt cx="1553104" cy="1170371"/>
                  </a:xfrm>
                </p:grpSpPr>
                <p:sp>
                  <p:nvSpPr>
                    <p:cNvPr id="1133"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4"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5"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6"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7"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8"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9"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0"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1"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2"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3"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4"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5"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6"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7"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8"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49"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0"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1"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2"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3"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4"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5"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6"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7"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8"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59"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0"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1"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2"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3"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4"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5"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6"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7"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8"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69"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0"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1"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2"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3"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4"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5"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6"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7"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8"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79"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0"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1"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2"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3"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4"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5"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6"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7"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8"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89"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90"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840" name="Group 839"/>
                  <p:cNvGrpSpPr/>
                  <p:nvPr/>
                </p:nvGrpSpPr>
                <p:grpSpPr>
                  <a:xfrm>
                    <a:off x="7184347" y="5411548"/>
                    <a:ext cx="381405" cy="283019"/>
                    <a:chOff x="4761458" y="2553298"/>
                    <a:chExt cx="879819" cy="652864"/>
                  </a:xfrm>
                </p:grpSpPr>
                <p:sp>
                  <p:nvSpPr>
                    <p:cNvPr id="1130"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1"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32"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841" name="Group 840"/>
                  <p:cNvGrpSpPr/>
                  <p:nvPr/>
                </p:nvGrpSpPr>
                <p:grpSpPr>
                  <a:xfrm>
                    <a:off x="7212674" y="5426976"/>
                    <a:ext cx="318682" cy="227882"/>
                    <a:chOff x="4826802" y="2588887"/>
                    <a:chExt cx="735129" cy="525675"/>
                  </a:xfrm>
                </p:grpSpPr>
                <p:sp>
                  <p:nvSpPr>
                    <p:cNvPr id="1106"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07"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08"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09"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0"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1"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2"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3"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4"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5"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6"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7"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8"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19"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0"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1"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2"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3"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4"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5"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6"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7"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8"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129"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845" name="Group 844"/>
                  <p:cNvGrpSpPr/>
                  <p:nvPr/>
                </p:nvGrpSpPr>
                <p:grpSpPr>
                  <a:xfrm>
                    <a:off x="7398740" y="5157296"/>
                    <a:ext cx="673277" cy="507361"/>
                    <a:chOff x="4409063" y="2404522"/>
                    <a:chExt cx="1553104" cy="1170371"/>
                  </a:xfrm>
                </p:grpSpPr>
                <p:sp>
                  <p:nvSpPr>
                    <p:cNvPr id="963"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4"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5"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6"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7"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8"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9"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0"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1"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2"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3"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4"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5"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6"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7"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8"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9"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0"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1"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2"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3"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4"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5"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6"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7"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8"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89"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0"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1"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2"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3"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4"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5"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6"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7"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8"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99"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0"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1"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2"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3"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4"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5"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6"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7"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8"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09"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0"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1"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2"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3"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4"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5"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6"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7"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8"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19"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20"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846" name="Group 845"/>
                  <p:cNvGrpSpPr/>
                  <p:nvPr/>
                </p:nvGrpSpPr>
                <p:grpSpPr>
                  <a:xfrm>
                    <a:off x="7551505" y="5221791"/>
                    <a:ext cx="381405" cy="283019"/>
                    <a:chOff x="4761458" y="2553298"/>
                    <a:chExt cx="879819" cy="652864"/>
                  </a:xfrm>
                </p:grpSpPr>
                <p:sp>
                  <p:nvSpPr>
                    <p:cNvPr id="960"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1"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chemeClr val="bg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2"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847" name="Group 846"/>
                <p:cNvGrpSpPr/>
                <p:nvPr/>
              </p:nvGrpSpPr>
              <p:grpSpPr>
                <a:xfrm>
                  <a:off x="7579832" y="5237219"/>
                  <a:ext cx="318682" cy="227882"/>
                  <a:chOff x="4826802" y="2588887"/>
                  <a:chExt cx="735129" cy="525675"/>
                </a:xfrm>
              </p:grpSpPr>
              <p:sp>
                <p:nvSpPr>
                  <p:cNvPr id="936"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37"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38"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39"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0"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1"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2"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3"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4"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5"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6"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7"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8"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9"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0"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1"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2"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3"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4"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5"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6"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7"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8"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9"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671" name="Group 670"/>
              <p:cNvGrpSpPr/>
              <p:nvPr/>
            </p:nvGrpSpPr>
            <p:grpSpPr>
              <a:xfrm>
                <a:off x="8436296" y="5339526"/>
                <a:ext cx="507468" cy="507468"/>
                <a:chOff x="9458079" y="2391011"/>
                <a:chExt cx="507468" cy="507468"/>
              </a:xfrm>
            </p:grpSpPr>
            <p:sp>
              <p:nvSpPr>
                <p:cNvPr id="672" name="Oval 671"/>
                <p:cNvSpPr/>
                <p:nvPr/>
              </p:nvSpPr>
              <p:spPr bwMode="auto">
                <a:xfrm>
                  <a:off x="9458079" y="2391011"/>
                  <a:ext cx="507468" cy="50746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73" name="L-Shape 672"/>
                <p:cNvSpPr/>
                <p:nvPr/>
              </p:nvSpPr>
              <p:spPr bwMode="auto">
                <a:xfrm rot="18900000">
                  <a:off x="9567637" y="2513329"/>
                  <a:ext cx="314411" cy="189320"/>
                </a:xfrm>
                <a:prstGeom prst="corner">
                  <a:avLst>
                    <a:gd name="adj1" fmla="val 40535"/>
                    <a:gd name="adj2" fmla="val 4230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26"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spTree>
    <p:extLst>
      <p:ext uri="{BB962C8B-B14F-4D97-AF65-F5344CB8AC3E}">
        <p14:creationId xmlns:p14="http://schemas.microsoft.com/office/powerpoint/2010/main" val="29975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nodeType="withEffect">
                                  <p:stCondLst>
                                    <p:cond delay="0"/>
                                  </p:stCondLst>
                                  <p:childTnLst>
                                    <p:set>
                                      <p:cBhvr>
                                        <p:cTn id="17" dur="1" fill="hold">
                                          <p:stCondLst>
                                            <p:cond delay="0"/>
                                          </p:stCondLst>
                                        </p:cTn>
                                        <p:tgtEl>
                                          <p:spTgt spid="647"/>
                                        </p:tgtEl>
                                        <p:attrNameLst>
                                          <p:attrName>style.visibility</p:attrName>
                                        </p:attrNameLst>
                                      </p:cBhvr>
                                      <p:to>
                                        <p:strVal val="visible"/>
                                      </p:to>
                                    </p:set>
                                    <p:animEffect transition="in" filter="fade">
                                      <p:cBhvr>
                                        <p:cTn id="18" dur="500"/>
                                        <p:tgtEl>
                                          <p:spTgt spid="64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0" y="2"/>
            <a:ext cx="12192000" cy="1248900"/>
          </a:xfrm>
          <a:prstGeom prst="rect">
            <a:avLst/>
          </a:prstGeom>
          <a:solidFill>
            <a:srgbClr val="3A4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02">
              <a:defRPr/>
            </a:pPr>
            <a:endParaRPr lang="de-DE" sz="1633" kern="0">
              <a:solidFill>
                <a:sysClr val="windowText" lastClr="000000"/>
              </a:solidFill>
              <a:latin typeface="Calibri" panose="020F0502020204030204"/>
            </a:endParaRPr>
          </a:p>
        </p:txBody>
      </p:sp>
      <p:sp>
        <p:nvSpPr>
          <p:cNvPr id="8" name="Textfeld 7"/>
          <p:cNvSpPr txBox="1"/>
          <p:nvPr/>
        </p:nvSpPr>
        <p:spPr>
          <a:xfrm>
            <a:off x="271903" y="645819"/>
            <a:ext cx="5535490" cy="483209"/>
          </a:xfrm>
          <a:prstGeom prst="rect">
            <a:avLst/>
          </a:prstGeom>
          <a:noFill/>
        </p:spPr>
        <p:txBody>
          <a:bodyPr wrap="none" rtlCol="0">
            <a:spAutoFit/>
          </a:bodyPr>
          <a:lstStyle/>
          <a:p>
            <a:pPr defTabSz="829502">
              <a:defRPr/>
            </a:pPr>
            <a:r>
              <a:rPr lang="de-DE" sz="2540" b="1" kern="0" dirty="0">
                <a:solidFill>
                  <a:prstClr val="white"/>
                </a:solidFill>
                <a:latin typeface="Segoe UI" panose="020B0502040204020203" pitchFamily="34" charset="0"/>
                <a:cs typeface="Segoe UI" panose="020B0502040204020203" pitchFamily="34" charset="0"/>
              </a:rPr>
              <a:t>Windows Server 2016 Lizenzierung</a:t>
            </a:r>
          </a:p>
        </p:txBody>
      </p:sp>
      <p:sp>
        <p:nvSpPr>
          <p:cNvPr id="9" name="Textfeld 8"/>
          <p:cNvSpPr txBox="1"/>
          <p:nvPr/>
        </p:nvSpPr>
        <p:spPr>
          <a:xfrm>
            <a:off x="421371" y="1542738"/>
            <a:ext cx="9198535" cy="4338688"/>
          </a:xfrm>
          <a:prstGeom prst="rect">
            <a:avLst/>
          </a:prstGeom>
          <a:noFill/>
        </p:spPr>
        <p:txBody>
          <a:bodyPr wrap="square" rtlCol="0">
            <a:spAutoFit/>
          </a:bodyPr>
          <a:lstStyle/>
          <a:p>
            <a:pPr defTabSz="829502">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Mit Windows Server 2016 wird die Lizenzierung von Prozessoren auf Prozessorkerne umgestellt.</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kern="0" dirty="0">
                <a:solidFill>
                  <a:prstClr val="black">
                    <a:lumMod val="65000"/>
                    <a:lumOff val="35000"/>
                  </a:prstClr>
                </a:solidFill>
                <a:latin typeface="Segoe UI" panose="020B0502040204020203" pitchFamily="34" charset="0"/>
                <a:cs typeface="Segoe UI" panose="020B0502040204020203" pitchFamily="34" charset="0"/>
              </a:rPr>
              <a:t>Verinnerlichen Sie die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vier Regeln der Windows Server 2016 Lizenzierung </a:t>
            </a:r>
            <a:r>
              <a:rPr lang="de-DE" sz="1452" kern="0" dirty="0">
                <a:solidFill>
                  <a:prstClr val="black">
                    <a:lumMod val="65000"/>
                    <a:lumOff val="35000"/>
                  </a:prstClr>
                </a:solidFill>
                <a:latin typeface="Segoe UI" panose="020B0502040204020203" pitchFamily="34" charset="0"/>
                <a:cs typeface="Segoe UI" panose="020B0502040204020203" pitchFamily="34" charset="0"/>
              </a:rPr>
              <a:t>und werden Sie zum Lizenz-Profi.</a:t>
            </a:r>
          </a:p>
          <a:p>
            <a:pPr defTabSz="829502">
              <a:defRPr/>
            </a:pPr>
            <a:endParaRPr lang="de-DE" sz="1452" kern="0" dirty="0">
              <a:solidFill>
                <a:prstClr val="black">
                  <a:lumMod val="65000"/>
                  <a:lumOff val="35000"/>
                </a:prstClr>
              </a:solidFill>
              <a:latin typeface="Segoe UI" panose="020B0502040204020203" pitchFamily="34" charset="0"/>
              <a:cs typeface="Segoe UI" panose="020B0502040204020203" pitchFamily="34" charset="0"/>
            </a:endParaRPr>
          </a:p>
          <a:p>
            <a:pPr marL="1140566" indent="-1140566" defTabSz="829502">
              <a:defRPr/>
            </a:pPr>
            <a:r>
              <a:rPr lang="de-DE" sz="1452" b="1" kern="0" dirty="0">
                <a:solidFill>
                  <a:srgbClr val="FF0000"/>
                </a:solidFill>
                <a:latin typeface="Segoe UI" panose="020B0502040204020203" pitchFamily="34" charset="0"/>
                <a:cs typeface="Segoe UI" panose="020B0502040204020203" pitchFamily="34" charset="0"/>
              </a:rPr>
              <a:t>Regel Nr. 1: </a:t>
            </a:r>
            <a:r>
              <a:rPr lang="de-DE" sz="1452" kern="0" dirty="0">
                <a:solidFill>
                  <a:srgbClr val="FF0000"/>
                </a:solidFill>
                <a:latin typeface="Segoe UI" panose="020B0502040204020203" pitchFamily="34" charset="0"/>
                <a:cs typeface="Segoe UI" panose="020B0502040204020203" pitchFamily="34" charset="0"/>
              </a:rPr>
              <a: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Jeder physische Prozessor wird mit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mindestens acht Kernen </a:t>
            </a:r>
            <a:r>
              <a:rPr lang="de-DE" sz="1452" kern="0" dirty="0">
                <a:solidFill>
                  <a:prstClr val="black">
                    <a:lumMod val="65000"/>
                    <a:lumOff val="35000"/>
                  </a:prstClr>
                </a:solidFill>
                <a:latin typeface="Segoe UI" panose="020B0502040204020203" pitchFamily="34" charset="0"/>
                <a:cs typeface="Segoe UI" panose="020B0502040204020203" pitchFamily="34" charset="0"/>
              </a:rPr>
              <a:t>gewertet.</a:t>
            </a:r>
          </a:p>
          <a:p>
            <a:pPr marL="1140566" indent="-1140566" defTabSz="829502">
              <a:defRPr/>
            </a:pP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marL="1140566" indent="-1140566" defTabSz="829502">
              <a:defRPr/>
            </a:pPr>
            <a:r>
              <a:rPr lang="de-DE" sz="1452" b="1" kern="0" dirty="0">
                <a:solidFill>
                  <a:srgbClr val="FF0000"/>
                </a:solidFill>
                <a:latin typeface="Segoe UI" panose="020B0502040204020203" pitchFamily="34" charset="0"/>
                <a:cs typeface="Segoe UI" panose="020B0502040204020203" pitchFamily="34" charset="0"/>
              </a:rPr>
              <a:t>Regel Nr. 2: </a:t>
            </a:r>
            <a:r>
              <a:rPr lang="de-DE" sz="1452" kern="0" dirty="0">
                <a:solidFill>
                  <a:srgbClr val="FF0000"/>
                </a:solidFill>
                <a:latin typeface="Segoe UI" panose="020B0502040204020203" pitchFamily="34" charset="0"/>
                <a:cs typeface="Segoe UI" panose="020B0502040204020203" pitchFamily="34" charset="0"/>
              </a:rPr>
              <a: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Jeder physische Server wird mit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mindestens 16 Kernen </a:t>
            </a:r>
            <a:r>
              <a:rPr lang="de-DE" sz="1452" kern="0" dirty="0">
                <a:solidFill>
                  <a:prstClr val="black">
                    <a:lumMod val="65000"/>
                    <a:lumOff val="35000"/>
                  </a:prstClr>
                </a:solidFill>
                <a:latin typeface="Segoe UI" panose="020B0502040204020203" pitchFamily="34" charset="0"/>
                <a:cs typeface="Segoe UI" panose="020B0502040204020203" pitchFamily="34" charset="0"/>
              </a:rPr>
              <a:t>gewertet.</a:t>
            </a:r>
          </a:p>
          <a:p>
            <a:pPr marL="1140566" indent="-1140566" defTabSz="829502">
              <a:defRPr/>
            </a:pP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marL="1140566" indent="-1140566" defTabSz="829502">
              <a:defRPr/>
            </a:pPr>
            <a:r>
              <a:rPr lang="de-DE" sz="1452" b="1" kern="0" dirty="0">
                <a:solidFill>
                  <a:srgbClr val="FF0000"/>
                </a:solidFill>
                <a:latin typeface="Segoe UI" panose="020B0502040204020203" pitchFamily="34" charset="0"/>
                <a:cs typeface="Segoe UI" panose="020B0502040204020203" pitchFamily="34" charset="0"/>
              </a:rPr>
              <a:t>Regel Nr. 3: </a:t>
            </a:r>
            <a:r>
              <a:rPr lang="de-DE" sz="1452" kern="0" dirty="0">
                <a:solidFill>
                  <a:srgbClr val="FF0000"/>
                </a:solidFill>
                <a:latin typeface="Segoe UI" panose="020B0502040204020203" pitchFamily="34" charset="0"/>
                <a:cs typeface="Segoe UI" panose="020B0502040204020203" pitchFamily="34" charset="0"/>
              </a:rPr>
              <a:t>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Alle physischen und aktiven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im Server müssen unter Berücksichtigung der Regeln 1</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kern="0" dirty="0">
                <a:solidFill>
                  <a:prstClr val="black">
                    <a:lumMod val="65000"/>
                    <a:lumOff val="35000"/>
                  </a:prstClr>
                </a:solidFill>
                <a:latin typeface="Segoe UI" panose="020B0502040204020203" pitchFamily="34" charset="0"/>
                <a:cs typeface="Segoe UI" panose="020B0502040204020203" pitchFamily="34" charset="0"/>
              </a:rPr>
              <a:t>und 2 lizenziert werden, damit ein Standard Server zwei und ein Datacenter Server unlimitierte VM-Rechte (virtuelle Windows Server Instanzen) besitzt.</a:t>
            </a:r>
          </a:p>
          <a:p>
            <a:pPr marL="1140566" indent="-1140566" defTabSz="829502">
              <a:defRPr/>
            </a:pP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marL="1140566" indent="-1140566" defTabSz="829502">
              <a:defRPr/>
            </a:pPr>
            <a:r>
              <a:rPr lang="de-DE" sz="1452" b="1" kern="0" dirty="0">
                <a:solidFill>
                  <a:srgbClr val="FF0000"/>
                </a:solidFill>
                <a:latin typeface="Segoe UI" panose="020B0502040204020203" pitchFamily="34" charset="0"/>
                <a:cs typeface="Segoe UI" panose="020B0502040204020203" pitchFamily="34" charset="0"/>
              </a:rPr>
              <a:t>Regel Nr. 4: </a:t>
            </a:r>
            <a:r>
              <a:rPr lang="de-DE" sz="1452" kern="0" dirty="0">
                <a:solidFill>
                  <a:srgbClr val="FF0000"/>
                </a:solidFill>
                <a:latin typeface="Segoe UI" panose="020B0502040204020203" pitchFamily="34" charset="0"/>
                <a:cs typeface="Segoe UI" panose="020B0502040204020203" pitchFamily="34" charset="0"/>
              </a:rPr>
              <a: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Um mit der Standard Edition zwei weitere VM-Rechte (virtuelle Windows Server Instanzen)</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kern="0" dirty="0">
                <a:solidFill>
                  <a:prstClr val="black">
                    <a:lumMod val="65000"/>
                    <a:lumOff val="35000"/>
                  </a:prstClr>
                </a:solidFill>
                <a:latin typeface="Segoe UI" panose="020B0502040204020203" pitchFamily="34" charset="0"/>
                <a:cs typeface="Segoe UI" panose="020B0502040204020203" pitchFamily="34" charset="0"/>
              </a:rPr>
              <a:t>zu erhalten, müssen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alle physischen aktiven Kerne erneut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lizenziert werden.</a:t>
            </a:r>
          </a:p>
          <a:p>
            <a:pPr defTabSz="829502">
              <a:defRPr/>
            </a:pPr>
            <a:endParaRPr lang="de-DE" sz="1452" kern="0" dirty="0">
              <a:solidFill>
                <a:prstClr val="black">
                  <a:lumMod val="65000"/>
                  <a:lumOff val="35000"/>
                </a:prstClr>
              </a:solidFill>
              <a:latin typeface="Segoe UI" panose="020B0502040204020203" pitchFamily="34" charset="0"/>
              <a:cs typeface="Segoe UI" panose="020B0502040204020203" pitchFamily="34" charset="0"/>
            </a:endParaRPr>
          </a:p>
          <a:p>
            <a:pPr defTabSz="829502">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Über den OEM-Kanal (vorinstalliert, ROK oder </a:t>
            </a:r>
            <a:r>
              <a:rPr lang="de-DE" sz="1452" kern="0" dirty="0" err="1">
                <a:solidFill>
                  <a:prstClr val="black">
                    <a:lumMod val="65000"/>
                    <a:lumOff val="35000"/>
                  </a:prstClr>
                </a:solidFill>
                <a:latin typeface="Segoe UI" panose="020B0502040204020203" pitchFamily="34" charset="0"/>
                <a:cs typeface="Segoe UI" panose="020B0502040204020203" pitchFamily="34" charset="0"/>
              </a:rPr>
              <a:t>Systembuilder</a:t>
            </a:r>
            <a:r>
              <a:rPr lang="de-DE" sz="1452" kern="0" dirty="0">
                <a:solidFill>
                  <a:prstClr val="black">
                    <a:lumMod val="65000"/>
                    <a:lumOff val="35000"/>
                  </a:prstClr>
                </a:solidFill>
                <a:latin typeface="Segoe UI" panose="020B0502040204020203" pitchFamily="34" charset="0"/>
                <a:cs typeface="Segoe UI" panose="020B0502040204020203" pitchFamily="34" charset="0"/>
              </a:rPr>
              <a:t>) erhalten Sie Windows Server Lizenzen in </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kern="0" dirty="0">
                <a:solidFill>
                  <a:prstClr val="black">
                    <a:lumMod val="65000"/>
                    <a:lumOff val="35000"/>
                  </a:prstClr>
                </a:solidFill>
                <a:latin typeface="Segoe UI" panose="020B0502040204020203" pitchFamily="34" charset="0"/>
                <a:cs typeface="Segoe UI" panose="020B0502040204020203" pitchFamily="34" charset="0"/>
              </a:rPr>
              <a:t>diesen Größen:</a:t>
            </a:r>
          </a:p>
          <a:p>
            <a:pPr defTabSz="829502">
              <a:defRPr/>
            </a:pP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defTabSz="829502">
              <a:defRPr/>
            </a:pPr>
            <a:r>
              <a:rPr lang="de-DE" sz="1452" b="1" kern="0" dirty="0">
                <a:solidFill>
                  <a:prstClr val="black">
                    <a:lumMod val="65000"/>
                    <a:lumOff val="35000"/>
                  </a:prstClr>
                </a:solidFill>
                <a:latin typeface="Segoe UI" panose="020B0502040204020203" pitchFamily="34" charset="0"/>
                <a:cs typeface="Segoe UI" panose="020B0502040204020203" pitchFamily="34" charset="0"/>
              </a:rPr>
              <a:t>16 oder 24 Kerne Basislizenz </a:t>
            </a:r>
            <a:r>
              <a:rPr lang="de-DE" sz="1452" kern="0" dirty="0">
                <a:solidFill>
                  <a:prstClr val="black">
                    <a:lumMod val="65000"/>
                    <a:lumOff val="35000"/>
                  </a:prstClr>
                </a:solidFill>
                <a:latin typeface="Segoe UI" panose="020B0502040204020203" pitchFamily="34" charset="0"/>
                <a:cs typeface="Segoe UI" panose="020B0502040204020203" pitchFamily="34" charset="0"/>
              </a:rPr>
              <a:t>– inkl. Datenträger, COA mit Key und Lizenzpapier</a:t>
            </a:r>
          </a:p>
          <a:p>
            <a:pPr defTabSz="829502">
              <a:defRPr/>
            </a:pPr>
            <a:r>
              <a:rPr lang="de-DE" sz="1452" b="1" kern="0" dirty="0">
                <a:solidFill>
                  <a:prstClr val="black">
                    <a:lumMod val="65000"/>
                    <a:lumOff val="35000"/>
                  </a:prstClr>
                </a:solidFill>
                <a:latin typeface="Segoe UI" panose="020B0502040204020203" pitchFamily="34" charset="0"/>
                <a:cs typeface="Segoe UI" panose="020B0502040204020203" pitchFamily="34" charset="0"/>
              </a:rPr>
              <a:t>2, 4 oder 16 Kerne Zusatzlizenz </a:t>
            </a:r>
            <a:r>
              <a:rPr lang="de-DE" sz="1452" kern="0" dirty="0">
                <a:solidFill>
                  <a:prstClr val="black">
                    <a:lumMod val="65000"/>
                    <a:lumOff val="35000"/>
                  </a:prstClr>
                </a:solidFill>
                <a:latin typeface="Segoe UI" panose="020B0502040204020203" pitchFamily="34" charset="0"/>
                <a:cs typeface="Segoe UI" panose="020B0502040204020203" pitchFamily="34" charset="0"/>
              </a:rPr>
              <a:t>– zum Auffüllen des Lizenzbedarfs jenseits der 16 oder 24 Kerne aus der Basislizenz. Ohne Datenträger, COA und Key, nur Lizenzpapier.</a:t>
            </a:r>
          </a:p>
          <a:p>
            <a:pPr defTabSz="829502">
              <a:defRPr/>
            </a:pPr>
            <a:endParaRPr lang="de-DE" sz="1452" kern="0" dirty="0">
              <a:solidFill>
                <a:prstClr val="black">
                  <a:lumMod val="65000"/>
                  <a:lumOff val="35000"/>
                </a:prstClr>
              </a:solidFill>
              <a:latin typeface="Segoe UI" panose="020B0502040204020203" pitchFamily="34" charset="0"/>
              <a:cs typeface="Segoe UI" panose="020B0502040204020203" pitchFamily="34" charset="0"/>
            </a:endParaRPr>
          </a:p>
        </p:txBody>
      </p:sp>
      <p:pic>
        <p:nvPicPr>
          <p:cNvPr id="6"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1B7C3822-6FC6-4F35-B683-B18813FFE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180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744" y="244099"/>
            <a:ext cx="11151917" cy="609398"/>
          </a:xfrm>
        </p:spPr>
        <p:txBody>
          <a:bodyPr/>
          <a:lstStyle/>
          <a:p>
            <a:r>
              <a:rPr lang="de-DE" sz="4400" b="1" dirty="0">
                <a:solidFill>
                  <a:schemeClr val="tx1"/>
                </a:solidFill>
              </a:rPr>
              <a:t>Lizenzierung bei Virtualisierung (Standard)	</a:t>
            </a:r>
          </a:p>
        </p:txBody>
      </p:sp>
      <p:sp>
        <p:nvSpPr>
          <p:cNvPr id="3" name="Text Placeholder 2"/>
          <p:cNvSpPr>
            <a:spLocks noGrp="1"/>
          </p:cNvSpPr>
          <p:nvPr>
            <p:ph type="body" sz="quarter" idx="10"/>
          </p:nvPr>
        </p:nvSpPr>
        <p:spPr>
          <a:xfrm>
            <a:off x="565745" y="1018150"/>
            <a:ext cx="11620321" cy="328063"/>
          </a:xfrm>
        </p:spPr>
        <p:txBody>
          <a:bodyPr/>
          <a:lstStyle/>
          <a:p>
            <a:r>
              <a:rPr lang="de-DE" sz="2400" dirty="0">
                <a:solidFill>
                  <a:schemeClr val="accent1"/>
                </a:solidFill>
              </a:rPr>
              <a:t>Für jede Lizenzierung aller Cores im physischen Server erhält der Kunde zwei virtuelle Windows Server Nutzungsrechte*</a:t>
            </a:r>
          </a:p>
        </p:txBody>
      </p:sp>
      <p:cxnSp>
        <p:nvCxnSpPr>
          <p:cNvPr id="11" name="Straight Arrow Connector 10"/>
          <p:cNvCxnSpPr/>
          <p:nvPr/>
        </p:nvCxnSpPr>
        <p:spPr>
          <a:xfrm flipV="1">
            <a:off x="2323527" y="2159588"/>
            <a:ext cx="3918743" cy="14877"/>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24" name="TextBox 523"/>
          <p:cNvSpPr txBox="1"/>
          <p:nvPr/>
        </p:nvSpPr>
        <p:spPr>
          <a:xfrm>
            <a:off x="3699013" y="5248091"/>
            <a:ext cx="2776071" cy="779381"/>
          </a:xfrm>
          <a:prstGeom prst="rect">
            <a:avLst/>
          </a:prstGeom>
          <a:noFill/>
        </p:spPr>
        <p:txBody>
          <a:bodyPr wrap="square" lIns="0" tIns="0" rIns="0" bIns="0" rtlCol="0">
            <a:spAutoFit/>
          </a:bodyPr>
          <a:lstStyle/>
          <a:p>
            <a:pPr defTabSz="914354">
              <a:lnSpc>
                <a:spcPct val="150000"/>
              </a:lnSpc>
              <a:defRPr/>
            </a:pPr>
            <a:r>
              <a:rPr lang="de-DE" kern="0" spc="-51" dirty="0">
                <a:solidFill>
                  <a:srgbClr val="0070C0"/>
                </a:solidFill>
                <a:latin typeface="Segoe UI"/>
              </a:rPr>
              <a:t>Physischer Server ist vollständig lizenziert</a:t>
            </a:r>
          </a:p>
        </p:txBody>
      </p:sp>
      <p:cxnSp>
        <p:nvCxnSpPr>
          <p:cNvPr id="8" name="Straight Arrow Connector 7"/>
          <p:cNvCxnSpPr/>
          <p:nvPr/>
        </p:nvCxnSpPr>
        <p:spPr>
          <a:xfrm>
            <a:off x="1251541" y="2992425"/>
            <a:ext cx="0" cy="501611"/>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9" name="Straight Arrow Connector 708"/>
          <p:cNvCxnSpPr/>
          <p:nvPr/>
        </p:nvCxnSpPr>
        <p:spPr>
          <a:xfrm>
            <a:off x="1625891" y="4408873"/>
            <a:ext cx="0" cy="501611"/>
          </a:xfrm>
          <a:prstGeom prst="straightConnector1">
            <a:avLst/>
          </a:prstGeom>
          <a:ln w="1905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10" name="TextBox 709"/>
          <p:cNvSpPr txBox="1"/>
          <p:nvPr/>
        </p:nvSpPr>
        <p:spPr>
          <a:xfrm>
            <a:off x="8118968" y="3649739"/>
            <a:ext cx="3778867" cy="443198"/>
          </a:xfrm>
          <a:prstGeom prst="rect">
            <a:avLst/>
          </a:prstGeom>
          <a:noFill/>
        </p:spPr>
        <p:txBody>
          <a:bodyPr wrap="square" lIns="0" tIns="0" rIns="0" bIns="0" rtlCol="0">
            <a:spAutoFit/>
          </a:bodyPr>
          <a:lstStyle/>
          <a:p>
            <a:pPr defTabSz="914354">
              <a:lnSpc>
                <a:spcPct val="90000"/>
              </a:lnSpc>
              <a:defRPr/>
            </a:pPr>
            <a:r>
              <a:rPr lang="de-DE" sz="1600" b="1" kern="0" spc="-51" dirty="0">
                <a:solidFill>
                  <a:srgbClr val="0070C0"/>
                </a:solidFill>
                <a:latin typeface="Segoe UI"/>
              </a:rPr>
              <a:t>Erneute Lizenzierung aller Cores im Server =&gt; 2 zusätzliche Windows Server VMs</a:t>
            </a:r>
          </a:p>
        </p:txBody>
      </p:sp>
      <p:sp>
        <p:nvSpPr>
          <p:cNvPr id="711" name="TextBox 710"/>
          <p:cNvSpPr txBox="1"/>
          <p:nvPr/>
        </p:nvSpPr>
        <p:spPr>
          <a:xfrm>
            <a:off x="7855024" y="2126702"/>
            <a:ext cx="4042811" cy="443198"/>
          </a:xfrm>
          <a:prstGeom prst="rect">
            <a:avLst/>
          </a:prstGeom>
          <a:noFill/>
        </p:spPr>
        <p:txBody>
          <a:bodyPr wrap="square" lIns="0" tIns="0" rIns="0" bIns="0" rtlCol="0">
            <a:spAutoFit/>
          </a:bodyPr>
          <a:lstStyle/>
          <a:p>
            <a:pPr defTabSz="914354">
              <a:lnSpc>
                <a:spcPct val="90000"/>
              </a:lnSpc>
              <a:defRPr/>
            </a:pPr>
            <a:r>
              <a:rPr lang="de-DE" sz="1600" b="1" kern="0" spc="-51" dirty="0">
                <a:solidFill>
                  <a:srgbClr val="0070C0"/>
                </a:solidFill>
                <a:latin typeface="Segoe UI"/>
              </a:rPr>
              <a:t>Erneute Lizenzierung aller Cores im Server =&gt; 2 zusätzliche Windows Server VMs</a:t>
            </a:r>
          </a:p>
        </p:txBody>
      </p:sp>
      <p:cxnSp>
        <p:nvCxnSpPr>
          <p:cNvPr id="1058" name="Straight Arrow Connector 1057"/>
          <p:cNvCxnSpPr/>
          <p:nvPr/>
        </p:nvCxnSpPr>
        <p:spPr>
          <a:xfrm flipV="1">
            <a:off x="2865505" y="3671344"/>
            <a:ext cx="3597939" cy="17931"/>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1" name="Straight Arrow Connector 1060"/>
          <p:cNvCxnSpPr/>
          <p:nvPr/>
        </p:nvCxnSpPr>
        <p:spPr>
          <a:xfrm flipV="1">
            <a:off x="3702673" y="5691091"/>
            <a:ext cx="2755475" cy="12960"/>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63" name="TextBox 1062"/>
          <p:cNvSpPr txBox="1"/>
          <p:nvPr/>
        </p:nvSpPr>
        <p:spPr>
          <a:xfrm>
            <a:off x="8538004" y="5215995"/>
            <a:ext cx="3094017" cy="443198"/>
          </a:xfrm>
          <a:prstGeom prst="rect">
            <a:avLst/>
          </a:prstGeom>
          <a:noFill/>
        </p:spPr>
        <p:txBody>
          <a:bodyPr wrap="square" lIns="0" tIns="0" rIns="0" bIns="0" rtlCol="0">
            <a:spAutoFit/>
          </a:bodyPr>
          <a:lstStyle/>
          <a:p>
            <a:pPr defTabSz="914354">
              <a:lnSpc>
                <a:spcPct val="90000"/>
              </a:lnSpc>
              <a:defRPr/>
            </a:pPr>
            <a:r>
              <a:rPr lang="de-DE" sz="1600" b="1" kern="0" spc="-51" dirty="0">
                <a:solidFill>
                  <a:srgbClr val="0070C0"/>
                </a:solidFill>
                <a:latin typeface="Segoe UI"/>
              </a:rPr>
              <a:t>Lizenzierung aller Cores im Server =&gt; 2 Windows Server VMs</a:t>
            </a:r>
          </a:p>
        </p:txBody>
      </p:sp>
      <p:sp>
        <p:nvSpPr>
          <p:cNvPr id="1059" name="TextBox 1058"/>
          <p:cNvSpPr txBox="1"/>
          <p:nvPr/>
        </p:nvSpPr>
        <p:spPr>
          <a:xfrm>
            <a:off x="3006326" y="3243210"/>
            <a:ext cx="3225023" cy="779381"/>
          </a:xfrm>
          <a:prstGeom prst="rect">
            <a:avLst/>
          </a:prstGeom>
          <a:noFill/>
        </p:spPr>
        <p:txBody>
          <a:bodyPr wrap="square" lIns="0" tIns="0" rIns="0" bIns="0" rtlCol="0">
            <a:spAutoFit/>
          </a:bodyPr>
          <a:lstStyle/>
          <a:p>
            <a:pPr defTabSz="914354">
              <a:lnSpc>
                <a:spcPct val="150000"/>
              </a:lnSpc>
              <a:defRPr/>
            </a:pPr>
            <a:r>
              <a:rPr lang="de-DE" kern="0" spc="-51" dirty="0">
                <a:solidFill>
                  <a:srgbClr val="0070C0"/>
                </a:solidFill>
                <a:latin typeface="Segoe UI"/>
              </a:rPr>
              <a:t>Der Kunde benötigt zwei zusätzliche Windows Server VMs</a:t>
            </a:r>
          </a:p>
        </p:txBody>
      </p:sp>
      <p:sp>
        <p:nvSpPr>
          <p:cNvPr id="1062" name="TextBox 1061"/>
          <p:cNvSpPr txBox="1"/>
          <p:nvPr/>
        </p:nvSpPr>
        <p:spPr>
          <a:xfrm>
            <a:off x="5656521" y="6380783"/>
            <a:ext cx="6762307" cy="517065"/>
          </a:xfrm>
          <a:prstGeom prst="rect">
            <a:avLst/>
          </a:prstGeom>
          <a:noFill/>
        </p:spPr>
        <p:txBody>
          <a:bodyPr wrap="square" lIns="182880" tIns="146304" rIns="182880" bIns="146304" rtlCol="0">
            <a:spAutoFit/>
          </a:bodyPr>
          <a:lstStyle/>
          <a:p>
            <a:pPr defTabSz="914354">
              <a:lnSpc>
                <a:spcPct val="90000"/>
              </a:lnSpc>
              <a:spcAft>
                <a:spcPts val="600"/>
              </a:spcAft>
              <a:defRPr/>
            </a:pPr>
            <a:r>
              <a:rPr lang="de-DE" sz="1600" kern="0" dirty="0">
                <a:gradFill>
                  <a:gsLst>
                    <a:gs pos="2917">
                      <a:srgbClr val="505050"/>
                    </a:gs>
                    <a:gs pos="30000">
                      <a:srgbClr val="505050"/>
                    </a:gs>
                  </a:gsLst>
                  <a:lin ang="5400000" scaled="0"/>
                </a:gradFill>
                <a:latin typeface="Segoe UI"/>
              </a:rPr>
              <a:t>*Windows Server VMs werden ausschließlich in 2er Schritten lizenziert</a:t>
            </a:r>
          </a:p>
        </p:txBody>
      </p:sp>
      <p:grpSp>
        <p:nvGrpSpPr>
          <p:cNvPr id="17" name="Group 16"/>
          <p:cNvGrpSpPr/>
          <p:nvPr/>
        </p:nvGrpSpPr>
        <p:grpSpPr>
          <a:xfrm>
            <a:off x="734169" y="1837660"/>
            <a:ext cx="1897047" cy="1480059"/>
            <a:chOff x="734167" y="1837658"/>
            <a:chExt cx="1897046" cy="1480059"/>
          </a:xfrm>
        </p:grpSpPr>
        <p:grpSp>
          <p:nvGrpSpPr>
            <p:cNvPr id="1047" name="Group 1046"/>
            <p:cNvGrpSpPr/>
            <p:nvPr/>
          </p:nvGrpSpPr>
          <p:grpSpPr>
            <a:xfrm>
              <a:off x="734167" y="1837658"/>
              <a:ext cx="1897046" cy="1480059"/>
              <a:chOff x="1820309" y="3453180"/>
              <a:chExt cx="1897046" cy="1480059"/>
            </a:xfrm>
          </p:grpSpPr>
          <p:sp>
            <p:nvSpPr>
              <p:cNvPr id="1048" name="Freeform 9"/>
              <p:cNvSpPr>
                <a:spLocks/>
              </p:cNvSpPr>
              <p:nvPr/>
            </p:nvSpPr>
            <p:spPr bwMode="auto">
              <a:xfrm flipH="1">
                <a:off x="1822128" y="3904288"/>
                <a:ext cx="973117" cy="1028951"/>
              </a:xfrm>
              <a:custGeom>
                <a:avLst/>
                <a:gdLst>
                  <a:gd name="T0" fmla="*/ 2194 w 2196"/>
                  <a:gd name="T1" fmla="*/ 0 h 2322"/>
                  <a:gd name="T2" fmla="*/ 2196 w 2196"/>
                  <a:gd name="T3" fmla="*/ 460 h 2322"/>
                  <a:gd name="T4" fmla="*/ 2 w 2196"/>
                  <a:gd name="T5" fmla="*/ 2322 h 2322"/>
                  <a:gd name="T6" fmla="*/ 0 w 2196"/>
                  <a:gd name="T7" fmla="*/ 1863 h 2322"/>
                  <a:gd name="T8" fmla="*/ 2194 w 2196"/>
                  <a:gd name="T9" fmla="*/ 0 h 2322"/>
                </a:gdLst>
                <a:ahLst/>
                <a:cxnLst>
                  <a:cxn ang="0">
                    <a:pos x="T0" y="T1"/>
                  </a:cxn>
                  <a:cxn ang="0">
                    <a:pos x="T2" y="T3"/>
                  </a:cxn>
                  <a:cxn ang="0">
                    <a:pos x="T4" y="T5"/>
                  </a:cxn>
                  <a:cxn ang="0">
                    <a:pos x="T6" y="T7"/>
                  </a:cxn>
                  <a:cxn ang="0">
                    <a:pos x="T8" y="T9"/>
                  </a:cxn>
                </a:cxnLst>
                <a:rect l="0" t="0" r="r" b="b"/>
                <a:pathLst>
                  <a:path w="2196" h="2322">
                    <a:moveTo>
                      <a:pt x="2194" y="0"/>
                    </a:moveTo>
                    <a:lnTo>
                      <a:pt x="2196" y="460"/>
                    </a:lnTo>
                    <a:lnTo>
                      <a:pt x="2" y="2322"/>
                    </a:lnTo>
                    <a:lnTo>
                      <a:pt x="0" y="1863"/>
                    </a:lnTo>
                    <a:lnTo>
                      <a:pt x="219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49" name="Freeform 10"/>
              <p:cNvSpPr>
                <a:spLocks/>
              </p:cNvSpPr>
              <p:nvPr/>
            </p:nvSpPr>
            <p:spPr bwMode="auto">
              <a:xfrm flipH="1">
                <a:off x="1820309" y="3453180"/>
                <a:ext cx="1897046" cy="1277547"/>
              </a:xfrm>
              <a:custGeom>
                <a:avLst/>
                <a:gdLst>
                  <a:gd name="T0" fmla="*/ 2193 w 4281"/>
                  <a:gd name="T1" fmla="*/ 0 h 2883"/>
                  <a:gd name="T2" fmla="*/ 4281 w 4281"/>
                  <a:gd name="T3" fmla="*/ 1020 h 2883"/>
                  <a:gd name="T4" fmla="*/ 2089 w 4281"/>
                  <a:gd name="T5" fmla="*/ 2883 h 2883"/>
                  <a:gd name="T6" fmla="*/ 0 w 4281"/>
                  <a:gd name="T7" fmla="*/ 1862 h 2883"/>
                  <a:gd name="T8" fmla="*/ 2193 w 4281"/>
                  <a:gd name="T9" fmla="*/ 0 h 2883"/>
                </a:gdLst>
                <a:ahLst/>
                <a:cxnLst>
                  <a:cxn ang="0">
                    <a:pos x="T0" y="T1"/>
                  </a:cxn>
                  <a:cxn ang="0">
                    <a:pos x="T2" y="T3"/>
                  </a:cxn>
                  <a:cxn ang="0">
                    <a:pos x="T4" y="T5"/>
                  </a:cxn>
                  <a:cxn ang="0">
                    <a:pos x="T6" y="T7"/>
                  </a:cxn>
                  <a:cxn ang="0">
                    <a:pos x="T8" y="T9"/>
                  </a:cxn>
                </a:cxnLst>
                <a:rect l="0" t="0" r="r" b="b"/>
                <a:pathLst>
                  <a:path w="4281" h="2883">
                    <a:moveTo>
                      <a:pt x="2193" y="0"/>
                    </a:moveTo>
                    <a:lnTo>
                      <a:pt x="4281" y="1020"/>
                    </a:lnTo>
                    <a:lnTo>
                      <a:pt x="2089" y="2883"/>
                    </a:lnTo>
                    <a:lnTo>
                      <a:pt x="0" y="1862"/>
                    </a:lnTo>
                    <a:lnTo>
                      <a:pt x="2193"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50" name="Freeform 11"/>
              <p:cNvSpPr>
                <a:spLocks/>
              </p:cNvSpPr>
              <p:nvPr/>
            </p:nvSpPr>
            <p:spPr bwMode="auto">
              <a:xfrm flipH="1">
                <a:off x="2789880" y="4270221"/>
                <a:ext cx="926589" cy="654948"/>
              </a:xfrm>
              <a:custGeom>
                <a:avLst/>
                <a:gdLst>
                  <a:gd name="T0" fmla="*/ 0 w 2091"/>
                  <a:gd name="T1" fmla="*/ 0 h 1478"/>
                  <a:gd name="T2" fmla="*/ 2091 w 2091"/>
                  <a:gd name="T3" fmla="*/ 1022 h 1478"/>
                  <a:gd name="T4" fmla="*/ 2091 w 2091"/>
                  <a:gd name="T5" fmla="*/ 1478 h 1478"/>
                  <a:gd name="T6" fmla="*/ 2 w 2091"/>
                  <a:gd name="T7" fmla="*/ 457 h 1478"/>
                  <a:gd name="T8" fmla="*/ 0 w 2091"/>
                  <a:gd name="T9" fmla="*/ 0 h 1478"/>
                </a:gdLst>
                <a:ahLst/>
                <a:cxnLst>
                  <a:cxn ang="0">
                    <a:pos x="T0" y="T1"/>
                  </a:cxn>
                  <a:cxn ang="0">
                    <a:pos x="T2" y="T3"/>
                  </a:cxn>
                  <a:cxn ang="0">
                    <a:pos x="T4" y="T5"/>
                  </a:cxn>
                  <a:cxn ang="0">
                    <a:pos x="T6" y="T7"/>
                  </a:cxn>
                  <a:cxn ang="0">
                    <a:pos x="T8" y="T9"/>
                  </a:cxn>
                </a:cxnLst>
                <a:rect l="0" t="0" r="r" b="b"/>
                <a:pathLst>
                  <a:path w="2091" h="1478">
                    <a:moveTo>
                      <a:pt x="0" y="0"/>
                    </a:moveTo>
                    <a:lnTo>
                      <a:pt x="2091" y="1022"/>
                    </a:lnTo>
                    <a:lnTo>
                      <a:pt x="2091" y="1478"/>
                    </a:lnTo>
                    <a:lnTo>
                      <a:pt x="2" y="457"/>
                    </a:lnTo>
                    <a:lnTo>
                      <a:pt x="0" y="0"/>
                    </a:lnTo>
                    <a:close/>
                  </a:path>
                </a:pathLst>
              </a:custGeom>
              <a:solidFill>
                <a:schemeClr val="tx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479" name="Group 478"/>
            <p:cNvGrpSpPr/>
            <p:nvPr/>
          </p:nvGrpSpPr>
          <p:grpSpPr>
            <a:xfrm>
              <a:off x="1607703" y="2428517"/>
              <a:ext cx="458344" cy="445864"/>
              <a:chOff x="468931" y="4400992"/>
              <a:chExt cx="621871" cy="604939"/>
            </a:xfrm>
          </p:grpSpPr>
          <p:sp>
            <p:nvSpPr>
              <p:cNvPr id="480" name="Cube 479"/>
              <p:cNvSpPr/>
              <p:nvPr/>
            </p:nvSpPr>
            <p:spPr bwMode="auto">
              <a:xfrm>
                <a:off x="562608" y="4400992"/>
                <a:ext cx="528194" cy="495849"/>
              </a:xfrm>
              <a:prstGeom prst="cube">
                <a:avLst/>
              </a:prstGeom>
              <a:noFill/>
              <a:ln w="381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53" fontAlgn="base">
                  <a:lnSpc>
                    <a:spcPct val="90000"/>
                  </a:lnSpc>
                  <a:spcBef>
                    <a:spcPct val="0"/>
                  </a:spcBef>
                  <a:spcAft>
                    <a:spcPct val="0"/>
                  </a:spcAft>
                  <a:defRPr/>
                </a:pPr>
                <a:endParaRPr lang="en-US" sz="2000" kern="0" spc="-51" dirty="0">
                  <a:gradFill>
                    <a:gsLst>
                      <a:gs pos="0">
                        <a:srgbClr val="EFEFEF"/>
                      </a:gs>
                      <a:gs pos="100000">
                        <a:srgbClr val="EFEFEF"/>
                      </a:gs>
                    </a:gsLst>
                    <a:lin ang="5400000" scaled="0"/>
                  </a:gradFill>
                  <a:latin typeface="Segoe UI"/>
                </a:endParaRPr>
              </a:p>
            </p:txBody>
          </p:sp>
          <p:sp>
            <p:nvSpPr>
              <p:cNvPr id="481" name="Rectangle 480"/>
              <p:cNvSpPr/>
              <p:nvPr/>
            </p:nvSpPr>
            <p:spPr bwMode="auto">
              <a:xfrm>
                <a:off x="468931" y="4629473"/>
                <a:ext cx="414581" cy="376458"/>
              </a:xfrm>
              <a:prstGeom prst="rect">
                <a:avLst/>
              </a:prstGeom>
              <a:solidFill>
                <a:schemeClr val="bg1">
                  <a:lumMod val="90000"/>
                </a:schemeClr>
              </a:solidFill>
              <a:ln w="38100">
                <a:solidFill>
                  <a:schemeClr val="accent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53" fontAlgn="base">
                  <a:lnSpc>
                    <a:spcPct val="90000"/>
                  </a:lnSpc>
                  <a:spcBef>
                    <a:spcPct val="0"/>
                  </a:spcBef>
                  <a:spcAft>
                    <a:spcPct val="0"/>
                  </a:spcAft>
                  <a:defRPr/>
                </a:pPr>
                <a:endParaRPr lang="en-US" sz="2000" kern="0" spc="-51" dirty="0">
                  <a:gradFill>
                    <a:gsLst>
                      <a:gs pos="0">
                        <a:srgbClr val="EFEFEF"/>
                      </a:gs>
                      <a:gs pos="100000">
                        <a:srgbClr val="EFEFEF"/>
                      </a:gs>
                    </a:gsLst>
                    <a:lin ang="5400000" scaled="0"/>
                  </a:gradFill>
                  <a:latin typeface="Segoe UI"/>
                </a:endParaRPr>
              </a:p>
            </p:txBody>
          </p:sp>
        </p:grpSp>
      </p:grpSp>
      <p:grpSp>
        <p:nvGrpSpPr>
          <p:cNvPr id="14" name="Group 13"/>
          <p:cNvGrpSpPr/>
          <p:nvPr/>
        </p:nvGrpSpPr>
        <p:grpSpPr>
          <a:xfrm>
            <a:off x="1198305" y="3256477"/>
            <a:ext cx="1897047" cy="1480059"/>
            <a:chOff x="1198303" y="3256477"/>
            <a:chExt cx="1897046" cy="1480059"/>
          </a:xfrm>
        </p:grpSpPr>
        <p:grpSp>
          <p:nvGrpSpPr>
            <p:cNvPr id="12" name="Group 11"/>
            <p:cNvGrpSpPr/>
            <p:nvPr/>
          </p:nvGrpSpPr>
          <p:grpSpPr>
            <a:xfrm>
              <a:off x="1198303" y="3256477"/>
              <a:ext cx="1897046" cy="1480059"/>
              <a:chOff x="1820309" y="3453180"/>
              <a:chExt cx="1897046" cy="1480059"/>
            </a:xfrm>
          </p:grpSpPr>
          <p:sp>
            <p:nvSpPr>
              <p:cNvPr id="712" name="Freeform 9"/>
              <p:cNvSpPr>
                <a:spLocks/>
              </p:cNvSpPr>
              <p:nvPr/>
            </p:nvSpPr>
            <p:spPr bwMode="auto">
              <a:xfrm flipH="1">
                <a:off x="1822128" y="3904288"/>
                <a:ext cx="973117" cy="1028951"/>
              </a:xfrm>
              <a:custGeom>
                <a:avLst/>
                <a:gdLst>
                  <a:gd name="T0" fmla="*/ 2194 w 2196"/>
                  <a:gd name="T1" fmla="*/ 0 h 2322"/>
                  <a:gd name="T2" fmla="*/ 2196 w 2196"/>
                  <a:gd name="T3" fmla="*/ 460 h 2322"/>
                  <a:gd name="T4" fmla="*/ 2 w 2196"/>
                  <a:gd name="T5" fmla="*/ 2322 h 2322"/>
                  <a:gd name="T6" fmla="*/ 0 w 2196"/>
                  <a:gd name="T7" fmla="*/ 1863 h 2322"/>
                  <a:gd name="T8" fmla="*/ 2194 w 2196"/>
                  <a:gd name="T9" fmla="*/ 0 h 2322"/>
                </a:gdLst>
                <a:ahLst/>
                <a:cxnLst>
                  <a:cxn ang="0">
                    <a:pos x="T0" y="T1"/>
                  </a:cxn>
                  <a:cxn ang="0">
                    <a:pos x="T2" y="T3"/>
                  </a:cxn>
                  <a:cxn ang="0">
                    <a:pos x="T4" y="T5"/>
                  </a:cxn>
                  <a:cxn ang="0">
                    <a:pos x="T6" y="T7"/>
                  </a:cxn>
                  <a:cxn ang="0">
                    <a:pos x="T8" y="T9"/>
                  </a:cxn>
                </a:cxnLst>
                <a:rect l="0" t="0" r="r" b="b"/>
                <a:pathLst>
                  <a:path w="2196" h="2322">
                    <a:moveTo>
                      <a:pt x="2194" y="0"/>
                    </a:moveTo>
                    <a:lnTo>
                      <a:pt x="2196" y="460"/>
                    </a:lnTo>
                    <a:lnTo>
                      <a:pt x="2" y="2322"/>
                    </a:lnTo>
                    <a:lnTo>
                      <a:pt x="0" y="1863"/>
                    </a:lnTo>
                    <a:lnTo>
                      <a:pt x="2194"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13" name="Freeform 10"/>
              <p:cNvSpPr>
                <a:spLocks/>
              </p:cNvSpPr>
              <p:nvPr/>
            </p:nvSpPr>
            <p:spPr bwMode="auto">
              <a:xfrm flipH="1">
                <a:off x="1820309" y="3453180"/>
                <a:ext cx="1897046" cy="1277547"/>
              </a:xfrm>
              <a:custGeom>
                <a:avLst/>
                <a:gdLst>
                  <a:gd name="T0" fmla="*/ 2193 w 4281"/>
                  <a:gd name="T1" fmla="*/ 0 h 2883"/>
                  <a:gd name="T2" fmla="*/ 4281 w 4281"/>
                  <a:gd name="T3" fmla="*/ 1020 h 2883"/>
                  <a:gd name="T4" fmla="*/ 2089 w 4281"/>
                  <a:gd name="T5" fmla="*/ 2883 h 2883"/>
                  <a:gd name="T6" fmla="*/ 0 w 4281"/>
                  <a:gd name="T7" fmla="*/ 1862 h 2883"/>
                  <a:gd name="T8" fmla="*/ 2193 w 4281"/>
                  <a:gd name="T9" fmla="*/ 0 h 2883"/>
                </a:gdLst>
                <a:ahLst/>
                <a:cxnLst>
                  <a:cxn ang="0">
                    <a:pos x="T0" y="T1"/>
                  </a:cxn>
                  <a:cxn ang="0">
                    <a:pos x="T2" y="T3"/>
                  </a:cxn>
                  <a:cxn ang="0">
                    <a:pos x="T4" y="T5"/>
                  </a:cxn>
                  <a:cxn ang="0">
                    <a:pos x="T6" y="T7"/>
                  </a:cxn>
                  <a:cxn ang="0">
                    <a:pos x="T8" y="T9"/>
                  </a:cxn>
                </a:cxnLst>
                <a:rect l="0" t="0" r="r" b="b"/>
                <a:pathLst>
                  <a:path w="4281" h="2883">
                    <a:moveTo>
                      <a:pt x="2193" y="0"/>
                    </a:moveTo>
                    <a:lnTo>
                      <a:pt x="4281" y="1020"/>
                    </a:lnTo>
                    <a:lnTo>
                      <a:pt x="2089" y="2883"/>
                    </a:lnTo>
                    <a:lnTo>
                      <a:pt x="0" y="1862"/>
                    </a:lnTo>
                    <a:lnTo>
                      <a:pt x="2193"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14" name="Freeform 11"/>
              <p:cNvSpPr>
                <a:spLocks/>
              </p:cNvSpPr>
              <p:nvPr/>
            </p:nvSpPr>
            <p:spPr bwMode="auto">
              <a:xfrm flipH="1">
                <a:off x="2789880" y="4270221"/>
                <a:ext cx="926589" cy="654948"/>
              </a:xfrm>
              <a:custGeom>
                <a:avLst/>
                <a:gdLst>
                  <a:gd name="T0" fmla="*/ 0 w 2091"/>
                  <a:gd name="T1" fmla="*/ 0 h 1478"/>
                  <a:gd name="T2" fmla="*/ 2091 w 2091"/>
                  <a:gd name="T3" fmla="*/ 1022 h 1478"/>
                  <a:gd name="T4" fmla="*/ 2091 w 2091"/>
                  <a:gd name="T5" fmla="*/ 1478 h 1478"/>
                  <a:gd name="T6" fmla="*/ 2 w 2091"/>
                  <a:gd name="T7" fmla="*/ 457 h 1478"/>
                  <a:gd name="T8" fmla="*/ 0 w 2091"/>
                  <a:gd name="T9" fmla="*/ 0 h 1478"/>
                </a:gdLst>
                <a:ahLst/>
                <a:cxnLst>
                  <a:cxn ang="0">
                    <a:pos x="T0" y="T1"/>
                  </a:cxn>
                  <a:cxn ang="0">
                    <a:pos x="T2" y="T3"/>
                  </a:cxn>
                  <a:cxn ang="0">
                    <a:pos x="T4" y="T5"/>
                  </a:cxn>
                  <a:cxn ang="0">
                    <a:pos x="T6" y="T7"/>
                  </a:cxn>
                  <a:cxn ang="0">
                    <a:pos x="T8" y="T9"/>
                  </a:cxn>
                </a:cxnLst>
                <a:rect l="0" t="0" r="r" b="b"/>
                <a:pathLst>
                  <a:path w="2091" h="1478">
                    <a:moveTo>
                      <a:pt x="0" y="0"/>
                    </a:moveTo>
                    <a:lnTo>
                      <a:pt x="2091" y="1022"/>
                    </a:lnTo>
                    <a:lnTo>
                      <a:pt x="2091" y="1478"/>
                    </a:lnTo>
                    <a:lnTo>
                      <a:pt x="2" y="457"/>
                    </a:lnTo>
                    <a:lnTo>
                      <a:pt x="0" y="0"/>
                    </a:lnTo>
                    <a:close/>
                  </a:path>
                </a:pathLst>
              </a:custGeom>
              <a:solidFill>
                <a:schemeClr val="tx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5" name="Group 4"/>
            <p:cNvGrpSpPr/>
            <p:nvPr/>
          </p:nvGrpSpPr>
          <p:grpSpPr>
            <a:xfrm>
              <a:off x="1686426" y="3448015"/>
              <a:ext cx="458344" cy="445864"/>
              <a:chOff x="1686426" y="3448015"/>
              <a:chExt cx="458344" cy="445864"/>
            </a:xfrm>
          </p:grpSpPr>
          <p:sp>
            <p:nvSpPr>
              <p:cNvPr id="469" name="Cube 468"/>
              <p:cNvSpPr/>
              <p:nvPr/>
            </p:nvSpPr>
            <p:spPr bwMode="auto">
              <a:xfrm>
                <a:off x="1755470" y="3448015"/>
                <a:ext cx="389300" cy="365460"/>
              </a:xfrm>
              <a:prstGeom prst="cube">
                <a:avLst/>
              </a:prstGeom>
              <a:noFill/>
              <a:ln w="381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53" fontAlgn="base">
                  <a:lnSpc>
                    <a:spcPct val="90000"/>
                  </a:lnSpc>
                  <a:spcBef>
                    <a:spcPct val="0"/>
                  </a:spcBef>
                  <a:spcAft>
                    <a:spcPct val="0"/>
                  </a:spcAft>
                  <a:defRPr/>
                </a:pPr>
                <a:endParaRPr lang="en-US" sz="2000" kern="0" spc="-51" dirty="0">
                  <a:gradFill>
                    <a:gsLst>
                      <a:gs pos="0">
                        <a:srgbClr val="EFEFEF"/>
                      </a:gs>
                      <a:gs pos="100000">
                        <a:srgbClr val="EFEFEF"/>
                      </a:gs>
                    </a:gsLst>
                    <a:lin ang="5400000" scaled="0"/>
                  </a:gradFill>
                  <a:latin typeface="Segoe UI"/>
                </a:endParaRPr>
              </a:p>
            </p:txBody>
          </p:sp>
          <p:sp>
            <p:nvSpPr>
              <p:cNvPr id="470" name="Rectangle 469"/>
              <p:cNvSpPr/>
              <p:nvPr/>
            </p:nvSpPr>
            <p:spPr bwMode="auto">
              <a:xfrm>
                <a:off x="1686426" y="3616415"/>
                <a:ext cx="305563" cy="277464"/>
              </a:xfrm>
              <a:prstGeom prst="rect">
                <a:avLst/>
              </a:prstGeom>
              <a:solidFill>
                <a:schemeClr val="bg1">
                  <a:lumMod val="90000"/>
                </a:schemeClr>
              </a:solidFill>
              <a:ln w="38100">
                <a:solidFill>
                  <a:schemeClr val="accent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53" fontAlgn="base">
                  <a:lnSpc>
                    <a:spcPct val="90000"/>
                  </a:lnSpc>
                  <a:spcBef>
                    <a:spcPct val="0"/>
                  </a:spcBef>
                  <a:spcAft>
                    <a:spcPct val="0"/>
                  </a:spcAft>
                  <a:defRPr/>
                </a:pPr>
                <a:endParaRPr lang="en-US" sz="2000" kern="0" spc="-51" dirty="0">
                  <a:gradFill>
                    <a:gsLst>
                      <a:gs pos="0">
                        <a:srgbClr val="EFEFEF"/>
                      </a:gs>
                      <a:gs pos="100000">
                        <a:srgbClr val="EFEFEF"/>
                      </a:gs>
                    </a:gsLst>
                    <a:lin ang="5400000" scaled="0"/>
                  </a:gradFill>
                  <a:latin typeface="Segoe UI"/>
                </a:endParaRPr>
              </a:p>
            </p:txBody>
          </p:sp>
        </p:grpSp>
        <p:grpSp>
          <p:nvGrpSpPr>
            <p:cNvPr id="9" name="Group 8"/>
            <p:cNvGrpSpPr/>
            <p:nvPr/>
          </p:nvGrpSpPr>
          <p:grpSpPr>
            <a:xfrm>
              <a:off x="2101722" y="3818910"/>
              <a:ext cx="465426" cy="442873"/>
              <a:chOff x="2101722" y="3818910"/>
              <a:chExt cx="465426" cy="442873"/>
            </a:xfrm>
          </p:grpSpPr>
          <p:sp>
            <p:nvSpPr>
              <p:cNvPr id="472" name="Cube 471"/>
              <p:cNvSpPr/>
              <p:nvPr/>
            </p:nvSpPr>
            <p:spPr bwMode="auto">
              <a:xfrm>
                <a:off x="2177848" y="3818910"/>
                <a:ext cx="389300" cy="365460"/>
              </a:xfrm>
              <a:prstGeom prst="cube">
                <a:avLst/>
              </a:prstGeom>
              <a:noFill/>
              <a:ln w="381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53" fontAlgn="base">
                  <a:lnSpc>
                    <a:spcPct val="90000"/>
                  </a:lnSpc>
                  <a:spcBef>
                    <a:spcPct val="0"/>
                  </a:spcBef>
                  <a:spcAft>
                    <a:spcPct val="0"/>
                  </a:spcAft>
                  <a:defRPr/>
                </a:pPr>
                <a:endParaRPr lang="en-US" sz="2000" kern="0" spc="-51" dirty="0">
                  <a:gradFill>
                    <a:gsLst>
                      <a:gs pos="0">
                        <a:srgbClr val="EFEFEF"/>
                      </a:gs>
                      <a:gs pos="100000">
                        <a:srgbClr val="EFEFEF"/>
                      </a:gs>
                    </a:gsLst>
                    <a:lin ang="5400000" scaled="0"/>
                  </a:gradFill>
                  <a:latin typeface="Segoe UI"/>
                </a:endParaRPr>
              </a:p>
            </p:txBody>
          </p:sp>
          <p:sp>
            <p:nvSpPr>
              <p:cNvPr id="473" name="Rectangle 472"/>
              <p:cNvSpPr/>
              <p:nvPr/>
            </p:nvSpPr>
            <p:spPr bwMode="auto">
              <a:xfrm>
                <a:off x="2101722" y="3984319"/>
                <a:ext cx="305563" cy="277464"/>
              </a:xfrm>
              <a:prstGeom prst="rect">
                <a:avLst/>
              </a:prstGeom>
              <a:solidFill>
                <a:schemeClr val="bg1">
                  <a:lumMod val="90000"/>
                </a:schemeClr>
              </a:solidFill>
              <a:ln w="38100">
                <a:solidFill>
                  <a:schemeClr val="accent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53" fontAlgn="base">
                  <a:lnSpc>
                    <a:spcPct val="90000"/>
                  </a:lnSpc>
                  <a:spcBef>
                    <a:spcPct val="0"/>
                  </a:spcBef>
                  <a:spcAft>
                    <a:spcPct val="0"/>
                  </a:spcAft>
                  <a:defRPr/>
                </a:pPr>
                <a:endParaRPr lang="en-US" sz="2000" kern="0" spc="-51" dirty="0">
                  <a:gradFill>
                    <a:gsLst>
                      <a:gs pos="0">
                        <a:srgbClr val="EFEFEF"/>
                      </a:gs>
                      <a:gs pos="100000">
                        <a:srgbClr val="EFEFEF"/>
                      </a:gs>
                    </a:gsLst>
                    <a:lin ang="5400000" scaled="0"/>
                  </a:gradFill>
                  <a:latin typeface="Segoe UI"/>
                </a:endParaRPr>
              </a:p>
            </p:txBody>
          </p:sp>
        </p:grpSp>
      </p:grpSp>
      <p:grpSp>
        <p:nvGrpSpPr>
          <p:cNvPr id="7" name="Group 6"/>
          <p:cNvGrpSpPr/>
          <p:nvPr/>
        </p:nvGrpSpPr>
        <p:grpSpPr>
          <a:xfrm>
            <a:off x="1441001" y="4824055"/>
            <a:ext cx="1980231" cy="1686975"/>
            <a:chOff x="1440998" y="4824053"/>
            <a:chExt cx="1980231" cy="1686975"/>
          </a:xfrm>
        </p:grpSpPr>
        <p:sp>
          <p:nvSpPr>
            <p:cNvPr id="526" name="Freeform 8"/>
            <p:cNvSpPr>
              <a:spLocks/>
            </p:cNvSpPr>
            <p:nvPr/>
          </p:nvSpPr>
          <p:spPr bwMode="auto">
            <a:xfrm flipH="1">
              <a:off x="2454265" y="5684329"/>
              <a:ext cx="965881" cy="822367"/>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27" name="Freeform 6"/>
            <p:cNvSpPr>
              <a:spLocks/>
            </p:cNvSpPr>
            <p:nvPr/>
          </p:nvSpPr>
          <p:spPr bwMode="auto">
            <a:xfrm flipH="1">
              <a:off x="1440998" y="5293861"/>
              <a:ext cx="1014622" cy="1212835"/>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chemeClr val="bg1">
                <a:lumMod val="75000"/>
              </a:schemeClr>
            </a:solidFill>
            <a:ln w="1905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28" name="Freeform 7"/>
            <p:cNvSpPr>
              <a:spLocks/>
            </p:cNvSpPr>
            <p:nvPr/>
          </p:nvSpPr>
          <p:spPr bwMode="auto">
            <a:xfrm flipH="1">
              <a:off x="1443435" y="4824053"/>
              <a:ext cx="1977794" cy="1330083"/>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29" name="Freeform 9"/>
            <p:cNvSpPr>
              <a:spLocks/>
            </p:cNvSpPr>
            <p:nvPr/>
          </p:nvSpPr>
          <p:spPr bwMode="auto">
            <a:xfrm flipH="1">
              <a:off x="2675678" y="5947054"/>
              <a:ext cx="369076" cy="254807"/>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30" name="Freeform 10"/>
            <p:cNvSpPr>
              <a:spLocks/>
            </p:cNvSpPr>
            <p:nvPr/>
          </p:nvSpPr>
          <p:spPr bwMode="auto">
            <a:xfrm flipH="1">
              <a:off x="2675678" y="6052930"/>
              <a:ext cx="369076" cy="255348"/>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chemeClr val="bg2"/>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31" name="Freeform 11"/>
            <p:cNvSpPr>
              <a:spLocks/>
            </p:cNvSpPr>
            <p:nvPr/>
          </p:nvSpPr>
          <p:spPr bwMode="auto">
            <a:xfrm flipH="1">
              <a:off x="3146656" y="6008185"/>
              <a:ext cx="57948" cy="67425"/>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32" name="Freeform 12"/>
            <p:cNvSpPr>
              <a:spLocks/>
            </p:cNvSpPr>
            <p:nvPr/>
          </p:nvSpPr>
          <p:spPr bwMode="auto">
            <a:xfrm flipH="1">
              <a:off x="3157487" y="6016579"/>
              <a:ext cx="49553" cy="59031"/>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33" name="Freeform 13"/>
            <p:cNvSpPr>
              <a:spLocks/>
            </p:cNvSpPr>
            <p:nvPr/>
          </p:nvSpPr>
          <p:spPr bwMode="auto">
            <a:xfrm flipH="1">
              <a:off x="3146656" y="5927762"/>
              <a:ext cx="57948" cy="67154"/>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34" name="Freeform 14"/>
            <p:cNvSpPr>
              <a:spLocks/>
            </p:cNvSpPr>
            <p:nvPr/>
          </p:nvSpPr>
          <p:spPr bwMode="auto">
            <a:xfrm flipH="1">
              <a:off x="3157487" y="5936698"/>
              <a:ext cx="49553" cy="59031"/>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36" name="Freeform 372"/>
            <p:cNvSpPr>
              <a:spLocks/>
            </p:cNvSpPr>
            <p:nvPr/>
          </p:nvSpPr>
          <p:spPr bwMode="auto">
            <a:xfrm flipH="1">
              <a:off x="3233035" y="6040679"/>
              <a:ext cx="164907" cy="119144"/>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37" name="Freeform 373"/>
            <p:cNvSpPr>
              <a:spLocks/>
            </p:cNvSpPr>
            <p:nvPr/>
          </p:nvSpPr>
          <p:spPr bwMode="auto">
            <a:xfrm flipH="1">
              <a:off x="3233035" y="5819449"/>
              <a:ext cx="99648" cy="381532"/>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39" name="Freeform 376"/>
            <p:cNvSpPr>
              <a:spLocks/>
            </p:cNvSpPr>
            <p:nvPr/>
          </p:nvSpPr>
          <p:spPr bwMode="auto">
            <a:xfrm flipH="1">
              <a:off x="2581804" y="6349371"/>
              <a:ext cx="164907" cy="119686"/>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40" name="Freeform 377"/>
            <p:cNvSpPr>
              <a:spLocks/>
            </p:cNvSpPr>
            <p:nvPr/>
          </p:nvSpPr>
          <p:spPr bwMode="auto">
            <a:xfrm flipH="1">
              <a:off x="2581804" y="6128683"/>
              <a:ext cx="99648" cy="381804"/>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chemeClr val="tx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41" name="Freeform 370"/>
            <p:cNvSpPr>
              <a:spLocks/>
            </p:cNvSpPr>
            <p:nvPr/>
          </p:nvSpPr>
          <p:spPr bwMode="auto">
            <a:xfrm flipH="1">
              <a:off x="3331871" y="5874418"/>
              <a:ext cx="66612" cy="327105"/>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542" name="Freeform 374"/>
            <p:cNvSpPr>
              <a:spLocks/>
            </p:cNvSpPr>
            <p:nvPr/>
          </p:nvSpPr>
          <p:spPr bwMode="auto">
            <a:xfrm flipH="1">
              <a:off x="2680639" y="6183923"/>
              <a:ext cx="66612" cy="327105"/>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705" name="Group 704"/>
            <p:cNvGrpSpPr/>
            <p:nvPr/>
          </p:nvGrpSpPr>
          <p:grpSpPr>
            <a:xfrm>
              <a:off x="1639859" y="5166551"/>
              <a:ext cx="667752" cy="503197"/>
              <a:chOff x="4852922" y="4843308"/>
              <a:chExt cx="667752" cy="503197"/>
            </a:xfrm>
          </p:grpSpPr>
          <p:grpSp>
            <p:nvGrpSpPr>
              <p:cNvPr id="766" name="Group 765"/>
              <p:cNvGrpSpPr/>
              <p:nvPr/>
            </p:nvGrpSpPr>
            <p:grpSpPr>
              <a:xfrm>
                <a:off x="4852922" y="4843308"/>
                <a:ext cx="667752" cy="503197"/>
                <a:chOff x="4407116" y="299161"/>
                <a:chExt cx="1716806" cy="1293732"/>
              </a:xfrm>
            </p:grpSpPr>
            <p:sp>
              <p:nvSpPr>
                <p:cNvPr id="928"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929" name="Group 928"/>
                <p:cNvGrpSpPr/>
                <p:nvPr/>
              </p:nvGrpSpPr>
              <p:grpSpPr>
                <a:xfrm>
                  <a:off x="4407116" y="321734"/>
                  <a:ext cx="1716806" cy="1271159"/>
                  <a:chOff x="4407116" y="321734"/>
                  <a:chExt cx="1716806" cy="1271159"/>
                </a:xfrm>
              </p:grpSpPr>
              <p:sp>
                <p:nvSpPr>
                  <p:cNvPr id="930"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31"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32"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33"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34"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767" name="Group 766"/>
              <p:cNvGrpSpPr/>
              <p:nvPr/>
            </p:nvGrpSpPr>
            <p:grpSpPr>
              <a:xfrm>
                <a:off x="4969777" y="4936724"/>
                <a:ext cx="194406" cy="149755"/>
                <a:chOff x="5181678" y="605503"/>
                <a:chExt cx="499822" cy="385025"/>
              </a:xfrm>
            </p:grpSpPr>
            <p:sp>
              <p:nvSpPr>
                <p:cNvPr id="91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2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768" name="Group 767"/>
              <p:cNvGrpSpPr/>
              <p:nvPr/>
            </p:nvGrpSpPr>
            <p:grpSpPr>
              <a:xfrm>
                <a:off x="5062443" y="4894116"/>
                <a:ext cx="194406" cy="149755"/>
                <a:chOff x="5181678" y="605503"/>
                <a:chExt cx="499822" cy="385025"/>
              </a:xfrm>
            </p:grpSpPr>
            <p:sp>
              <p:nvSpPr>
                <p:cNvPr id="91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1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769" name="Group 768"/>
              <p:cNvGrpSpPr/>
              <p:nvPr/>
            </p:nvGrpSpPr>
            <p:grpSpPr>
              <a:xfrm>
                <a:off x="5118693" y="5056026"/>
                <a:ext cx="194406" cy="149755"/>
                <a:chOff x="5181678" y="605503"/>
                <a:chExt cx="499822" cy="385025"/>
              </a:xfrm>
            </p:grpSpPr>
            <p:sp>
              <p:nvSpPr>
                <p:cNvPr id="90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770" name="Group 769"/>
              <p:cNvGrpSpPr/>
              <p:nvPr/>
            </p:nvGrpSpPr>
            <p:grpSpPr>
              <a:xfrm>
                <a:off x="5208120" y="5015138"/>
                <a:ext cx="194406" cy="149755"/>
                <a:chOff x="5181678" y="605503"/>
                <a:chExt cx="499822" cy="385025"/>
              </a:xfrm>
            </p:grpSpPr>
            <p:sp>
              <p:nvSpPr>
                <p:cNvPr id="77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7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7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9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9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9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9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89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0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706" name="Group 705"/>
            <p:cNvGrpSpPr/>
            <p:nvPr/>
          </p:nvGrpSpPr>
          <p:grpSpPr>
            <a:xfrm>
              <a:off x="2049583" y="4955300"/>
              <a:ext cx="667752" cy="503197"/>
              <a:chOff x="4852922" y="4843308"/>
              <a:chExt cx="667752" cy="503197"/>
            </a:xfrm>
          </p:grpSpPr>
          <p:grpSp>
            <p:nvGrpSpPr>
              <p:cNvPr id="707" name="Group 706"/>
              <p:cNvGrpSpPr/>
              <p:nvPr/>
            </p:nvGrpSpPr>
            <p:grpSpPr>
              <a:xfrm>
                <a:off x="4852922" y="4843308"/>
                <a:ext cx="667752" cy="503197"/>
                <a:chOff x="4407116" y="299161"/>
                <a:chExt cx="1716806" cy="1293732"/>
              </a:xfrm>
            </p:grpSpPr>
            <p:sp>
              <p:nvSpPr>
                <p:cNvPr id="759"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760" name="Group 759"/>
                <p:cNvGrpSpPr/>
                <p:nvPr/>
              </p:nvGrpSpPr>
              <p:grpSpPr>
                <a:xfrm>
                  <a:off x="4407116" y="321734"/>
                  <a:ext cx="1716806" cy="1271159"/>
                  <a:chOff x="4407116" y="321734"/>
                  <a:chExt cx="1716806" cy="1271159"/>
                </a:xfrm>
              </p:grpSpPr>
              <p:sp>
                <p:nvSpPr>
                  <p:cNvPr id="761"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62"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63"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64"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65"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708" name="Group 707"/>
              <p:cNvGrpSpPr/>
              <p:nvPr/>
            </p:nvGrpSpPr>
            <p:grpSpPr>
              <a:xfrm>
                <a:off x="4969777" y="4936724"/>
                <a:ext cx="194406" cy="149755"/>
                <a:chOff x="5181678" y="605503"/>
                <a:chExt cx="499822" cy="385025"/>
              </a:xfrm>
            </p:grpSpPr>
            <p:sp>
              <p:nvSpPr>
                <p:cNvPr id="75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5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5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5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5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5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5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5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5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715" name="Group 714"/>
              <p:cNvGrpSpPr/>
              <p:nvPr/>
            </p:nvGrpSpPr>
            <p:grpSpPr>
              <a:xfrm>
                <a:off x="5062443" y="4894116"/>
                <a:ext cx="194406" cy="149755"/>
                <a:chOff x="5181678" y="605503"/>
                <a:chExt cx="499822" cy="385025"/>
              </a:xfrm>
            </p:grpSpPr>
            <p:sp>
              <p:nvSpPr>
                <p:cNvPr id="74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716" name="Group 715"/>
              <p:cNvGrpSpPr/>
              <p:nvPr/>
            </p:nvGrpSpPr>
            <p:grpSpPr>
              <a:xfrm>
                <a:off x="5118693" y="5056026"/>
                <a:ext cx="194406" cy="149755"/>
                <a:chOff x="5181678" y="605503"/>
                <a:chExt cx="499822" cy="385025"/>
              </a:xfrm>
            </p:grpSpPr>
            <p:sp>
              <p:nvSpPr>
                <p:cNvPr id="73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4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717" name="Group 716"/>
              <p:cNvGrpSpPr/>
              <p:nvPr/>
            </p:nvGrpSpPr>
            <p:grpSpPr>
              <a:xfrm>
                <a:off x="5208120" y="5015138"/>
                <a:ext cx="194406" cy="149755"/>
                <a:chOff x="5181678" y="605503"/>
                <a:chExt cx="499822" cy="385025"/>
              </a:xfrm>
            </p:grpSpPr>
            <p:sp>
              <p:nvSpPr>
                <p:cNvPr id="71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1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2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2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2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28"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29"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0"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731"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grpSp>
        <p:nvGrpSpPr>
          <p:cNvPr id="13" name="Group 12"/>
          <p:cNvGrpSpPr/>
          <p:nvPr/>
        </p:nvGrpSpPr>
        <p:grpSpPr>
          <a:xfrm>
            <a:off x="6459664" y="4864241"/>
            <a:ext cx="2303544" cy="1549152"/>
            <a:chOff x="6459664" y="4864241"/>
            <a:chExt cx="2303544" cy="1549152"/>
          </a:xfrm>
        </p:grpSpPr>
        <p:sp>
          <p:nvSpPr>
            <p:cNvPr id="722" name="Freeform 7"/>
            <p:cNvSpPr>
              <a:spLocks/>
            </p:cNvSpPr>
            <p:nvPr/>
          </p:nvSpPr>
          <p:spPr bwMode="auto">
            <a:xfrm flipH="1">
              <a:off x="6459664" y="4864241"/>
              <a:ext cx="2303544" cy="1549152"/>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2857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935" name="Group 934"/>
            <p:cNvGrpSpPr/>
            <p:nvPr/>
          </p:nvGrpSpPr>
          <p:grpSpPr>
            <a:xfrm>
              <a:off x="6777546" y="5253513"/>
              <a:ext cx="667752" cy="503197"/>
              <a:chOff x="4852922" y="4843308"/>
              <a:chExt cx="667752" cy="503197"/>
            </a:xfrm>
          </p:grpSpPr>
          <p:grpSp>
            <p:nvGrpSpPr>
              <p:cNvPr id="936" name="Group 935"/>
              <p:cNvGrpSpPr/>
              <p:nvPr/>
            </p:nvGrpSpPr>
            <p:grpSpPr>
              <a:xfrm>
                <a:off x="4852922" y="4843308"/>
                <a:ext cx="667752" cy="503197"/>
                <a:chOff x="4407116" y="299161"/>
                <a:chExt cx="1716806" cy="1293732"/>
              </a:xfrm>
            </p:grpSpPr>
            <p:sp>
              <p:nvSpPr>
                <p:cNvPr id="1321"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1322" name="Group 1321"/>
                <p:cNvGrpSpPr/>
                <p:nvPr/>
              </p:nvGrpSpPr>
              <p:grpSpPr>
                <a:xfrm>
                  <a:off x="4407116" y="321734"/>
                  <a:ext cx="1716806" cy="1271159"/>
                  <a:chOff x="4407116" y="321734"/>
                  <a:chExt cx="1716806" cy="1271159"/>
                </a:xfrm>
              </p:grpSpPr>
              <p:sp>
                <p:nvSpPr>
                  <p:cNvPr id="1323"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24"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25"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26"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27"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937" name="Group 936"/>
              <p:cNvGrpSpPr/>
              <p:nvPr/>
            </p:nvGrpSpPr>
            <p:grpSpPr>
              <a:xfrm>
                <a:off x="4969777" y="4936724"/>
                <a:ext cx="194406" cy="149755"/>
                <a:chOff x="5181678" y="605503"/>
                <a:chExt cx="499822" cy="385025"/>
              </a:xfrm>
            </p:grpSpPr>
            <p:sp>
              <p:nvSpPr>
                <p:cNvPr id="96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7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5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5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05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3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23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2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938" name="Group 937"/>
              <p:cNvGrpSpPr/>
              <p:nvPr/>
            </p:nvGrpSpPr>
            <p:grpSpPr>
              <a:xfrm>
                <a:off x="5062443" y="4894116"/>
                <a:ext cx="194406" cy="149755"/>
                <a:chOff x="5181678" y="605503"/>
                <a:chExt cx="499822" cy="385025"/>
              </a:xfrm>
            </p:grpSpPr>
            <p:sp>
              <p:nvSpPr>
                <p:cNvPr id="95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6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939" name="Group 938"/>
              <p:cNvGrpSpPr/>
              <p:nvPr/>
            </p:nvGrpSpPr>
            <p:grpSpPr>
              <a:xfrm>
                <a:off x="5118693" y="5056026"/>
                <a:ext cx="194406" cy="149755"/>
                <a:chOff x="5181678" y="605503"/>
                <a:chExt cx="499822" cy="385025"/>
              </a:xfrm>
            </p:grpSpPr>
            <p:sp>
              <p:nvSpPr>
                <p:cNvPr id="95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5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940" name="Group 939"/>
              <p:cNvGrpSpPr/>
              <p:nvPr/>
            </p:nvGrpSpPr>
            <p:grpSpPr>
              <a:xfrm>
                <a:off x="5208120" y="5015138"/>
                <a:ext cx="194406" cy="149755"/>
                <a:chOff x="5181678" y="605503"/>
                <a:chExt cx="499822" cy="385025"/>
              </a:xfrm>
            </p:grpSpPr>
            <p:sp>
              <p:nvSpPr>
                <p:cNvPr id="94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94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1328" name="Group 1327"/>
            <p:cNvGrpSpPr/>
            <p:nvPr/>
          </p:nvGrpSpPr>
          <p:grpSpPr>
            <a:xfrm>
              <a:off x="7187270" y="5042262"/>
              <a:ext cx="667752" cy="503197"/>
              <a:chOff x="4852922" y="4843308"/>
              <a:chExt cx="667752" cy="503197"/>
            </a:xfrm>
          </p:grpSpPr>
          <p:grpSp>
            <p:nvGrpSpPr>
              <p:cNvPr id="1329" name="Group 1328"/>
              <p:cNvGrpSpPr/>
              <p:nvPr/>
            </p:nvGrpSpPr>
            <p:grpSpPr>
              <a:xfrm>
                <a:off x="4852922" y="4843308"/>
                <a:ext cx="667752" cy="503197"/>
                <a:chOff x="4407116" y="299161"/>
                <a:chExt cx="1716806" cy="1293732"/>
              </a:xfrm>
            </p:grpSpPr>
            <p:sp>
              <p:nvSpPr>
                <p:cNvPr id="1370"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1371" name="Group 1370"/>
                <p:cNvGrpSpPr/>
                <p:nvPr/>
              </p:nvGrpSpPr>
              <p:grpSpPr>
                <a:xfrm>
                  <a:off x="4407116" y="321734"/>
                  <a:ext cx="1716806" cy="1271159"/>
                  <a:chOff x="4407116" y="321734"/>
                  <a:chExt cx="1716806" cy="1271159"/>
                </a:xfrm>
              </p:grpSpPr>
              <p:sp>
                <p:nvSpPr>
                  <p:cNvPr id="1372"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73"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74"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75"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76"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1330" name="Group 1329"/>
              <p:cNvGrpSpPr/>
              <p:nvPr/>
            </p:nvGrpSpPr>
            <p:grpSpPr>
              <a:xfrm>
                <a:off x="4969777" y="4936724"/>
                <a:ext cx="194406" cy="149755"/>
                <a:chOff x="5181678" y="605503"/>
                <a:chExt cx="499822" cy="385025"/>
              </a:xfrm>
            </p:grpSpPr>
            <p:sp>
              <p:nvSpPr>
                <p:cNvPr id="136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331" name="Group 1330"/>
              <p:cNvGrpSpPr/>
              <p:nvPr/>
            </p:nvGrpSpPr>
            <p:grpSpPr>
              <a:xfrm>
                <a:off x="5062443" y="4894116"/>
                <a:ext cx="194406" cy="149755"/>
                <a:chOff x="5181678" y="605503"/>
                <a:chExt cx="499822" cy="385025"/>
              </a:xfrm>
            </p:grpSpPr>
            <p:sp>
              <p:nvSpPr>
                <p:cNvPr id="135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6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332" name="Group 1331"/>
              <p:cNvGrpSpPr/>
              <p:nvPr/>
            </p:nvGrpSpPr>
            <p:grpSpPr>
              <a:xfrm>
                <a:off x="5118693" y="5056026"/>
                <a:ext cx="194406" cy="149755"/>
                <a:chOff x="5181678" y="605503"/>
                <a:chExt cx="499822" cy="385025"/>
              </a:xfrm>
            </p:grpSpPr>
            <p:sp>
              <p:nvSpPr>
                <p:cNvPr id="1343"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4"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5"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6"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7"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8"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9"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0"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51"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333" name="Group 1332"/>
              <p:cNvGrpSpPr/>
              <p:nvPr/>
            </p:nvGrpSpPr>
            <p:grpSpPr>
              <a:xfrm>
                <a:off x="5208120" y="5015138"/>
                <a:ext cx="194406" cy="149755"/>
                <a:chOff x="5181678" y="605503"/>
                <a:chExt cx="499822" cy="385025"/>
              </a:xfrm>
            </p:grpSpPr>
            <p:sp>
              <p:nvSpPr>
                <p:cNvPr id="1334"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35"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36"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37"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38"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39"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0"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1"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42"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grpSp>
        <p:nvGrpSpPr>
          <p:cNvPr id="15" name="Group 14"/>
          <p:cNvGrpSpPr/>
          <p:nvPr/>
        </p:nvGrpSpPr>
        <p:grpSpPr>
          <a:xfrm>
            <a:off x="6244958" y="3408669"/>
            <a:ext cx="2119041" cy="1425072"/>
            <a:chOff x="6244955" y="3408669"/>
            <a:chExt cx="2119041" cy="1425072"/>
          </a:xfrm>
        </p:grpSpPr>
        <p:sp>
          <p:nvSpPr>
            <p:cNvPr id="199" name="Freeform 7"/>
            <p:cNvSpPr>
              <a:spLocks/>
            </p:cNvSpPr>
            <p:nvPr/>
          </p:nvSpPr>
          <p:spPr bwMode="auto">
            <a:xfrm flipH="1">
              <a:off x="6244955" y="3408669"/>
              <a:ext cx="2119041" cy="1425072"/>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2857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1377" name="Group 1376"/>
            <p:cNvGrpSpPr/>
            <p:nvPr/>
          </p:nvGrpSpPr>
          <p:grpSpPr>
            <a:xfrm>
              <a:off x="6536642" y="3773127"/>
              <a:ext cx="667752" cy="503197"/>
              <a:chOff x="4852922" y="4843308"/>
              <a:chExt cx="667752" cy="503197"/>
            </a:xfrm>
          </p:grpSpPr>
          <p:grpSp>
            <p:nvGrpSpPr>
              <p:cNvPr id="1378" name="Group 1377"/>
              <p:cNvGrpSpPr/>
              <p:nvPr/>
            </p:nvGrpSpPr>
            <p:grpSpPr>
              <a:xfrm>
                <a:off x="4852922" y="4843308"/>
                <a:ext cx="667752" cy="503197"/>
                <a:chOff x="4407116" y="299161"/>
                <a:chExt cx="1716806" cy="1293732"/>
              </a:xfrm>
            </p:grpSpPr>
            <p:sp>
              <p:nvSpPr>
                <p:cNvPr id="1419"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1420" name="Group 1419"/>
                <p:cNvGrpSpPr/>
                <p:nvPr/>
              </p:nvGrpSpPr>
              <p:grpSpPr>
                <a:xfrm>
                  <a:off x="4407116" y="321734"/>
                  <a:ext cx="1716806" cy="1271159"/>
                  <a:chOff x="4407116" y="321734"/>
                  <a:chExt cx="1716806" cy="1271159"/>
                </a:xfrm>
              </p:grpSpPr>
              <p:sp>
                <p:nvSpPr>
                  <p:cNvPr id="1421"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22"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23"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24"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25"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1379" name="Group 1378"/>
              <p:cNvGrpSpPr/>
              <p:nvPr/>
            </p:nvGrpSpPr>
            <p:grpSpPr>
              <a:xfrm>
                <a:off x="4969777" y="4936724"/>
                <a:ext cx="194406" cy="149755"/>
                <a:chOff x="5181678" y="605503"/>
                <a:chExt cx="499822" cy="385025"/>
              </a:xfrm>
            </p:grpSpPr>
            <p:sp>
              <p:nvSpPr>
                <p:cNvPr id="141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1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380" name="Group 1379"/>
              <p:cNvGrpSpPr/>
              <p:nvPr/>
            </p:nvGrpSpPr>
            <p:grpSpPr>
              <a:xfrm>
                <a:off x="5062443" y="4894116"/>
                <a:ext cx="194406" cy="149755"/>
                <a:chOff x="5181678" y="605503"/>
                <a:chExt cx="499822" cy="385025"/>
              </a:xfrm>
            </p:grpSpPr>
            <p:sp>
              <p:nvSpPr>
                <p:cNvPr id="140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381" name="Group 1380"/>
              <p:cNvGrpSpPr/>
              <p:nvPr/>
            </p:nvGrpSpPr>
            <p:grpSpPr>
              <a:xfrm>
                <a:off x="5118693" y="5056026"/>
                <a:ext cx="194406" cy="149755"/>
                <a:chOff x="5181678" y="605503"/>
                <a:chExt cx="499822" cy="385025"/>
              </a:xfrm>
            </p:grpSpPr>
            <p:sp>
              <p:nvSpPr>
                <p:cNvPr id="139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0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382" name="Group 1381"/>
              <p:cNvGrpSpPr/>
              <p:nvPr/>
            </p:nvGrpSpPr>
            <p:grpSpPr>
              <a:xfrm>
                <a:off x="5208120" y="5015138"/>
                <a:ext cx="194406" cy="149755"/>
                <a:chOff x="5181678" y="605503"/>
                <a:chExt cx="499822" cy="385025"/>
              </a:xfrm>
            </p:grpSpPr>
            <p:sp>
              <p:nvSpPr>
                <p:cNvPr id="1383"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84"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85"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86"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87"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88"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89"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0"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391"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1426" name="Group 1425"/>
            <p:cNvGrpSpPr/>
            <p:nvPr/>
          </p:nvGrpSpPr>
          <p:grpSpPr>
            <a:xfrm>
              <a:off x="6946366" y="3561876"/>
              <a:ext cx="667752" cy="503197"/>
              <a:chOff x="4852922" y="4843308"/>
              <a:chExt cx="667752" cy="503197"/>
            </a:xfrm>
          </p:grpSpPr>
          <p:grpSp>
            <p:nvGrpSpPr>
              <p:cNvPr id="1427" name="Group 1426"/>
              <p:cNvGrpSpPr/>
              <p:nvPr/>
            </p:nvGrpSpPr>
            <p:grpSpPr>
              <a:xfrm>
                <a:off x="4852922" y="4843308"/>
                <a:ext cx="667752" cy="503197"/>
                <a:chOff x="4407116" y="299161"/>
                <a:chExt cx="1716806" cy="1293732"/>
              </a:xfrm>
            </p:grpSpPr>
            <p:sp>
              <p:nvSpPr>
                <p:cNvPr id="1468"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1469" name="Group 1468"/>
                <p:cNvGrpSpPr/>
                <p:nvPr/>
              </p:nvGrpSpPr>
              <p:grpSpPr>
                <a:xfrm>
                  <a:off x="4407116" y="321734"/>
                  <a:ext cx="1716806" cy="1271159"/>
                  <a:chOff x="4407116" y="321734"/>
                  <a:chExt cx="1716806" cy="1271159"/>
                </a:xfrm>
              </p:grpSpPr>
              <p:sp>
                <p:nvSpPr>
                  <p:cNvPr id="1470"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71"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72"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73"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74"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1428" name="Group 1427"/>
              <p:cNvGrpSpPr/>
              <p:nvPr/>
            </p:nvGrpSpPr>
            <p:grpSpPr>
              <a:xfrm>
                <a:off x="4969777" y="4936724"/>
                <a:ext cx="194406" cy="149755"/>
                <a:chOff x="5181678" y="605503"/>
                <a:chExt cx="499822" cy="385025"/>
              </a:xfrm>
            </p:grpSpPr>
            <p:sp>
              <p:nvSpPr>
                <p:cNvPr id="145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6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429" name="Group 1428"/>
              <p:cNvGrpSpPr/>
              <p:nvPr/>
            </p:nvGrpSpPr>
            <p:grpSpPr>
              <a:xfrm>
                <a:off x="5062443" y="4894116"/>
                <a:ext cx="194406" cy="149755"/>
                <a:chOff x="5181678" y="605503"/>
                <a:chExt cx="499822" cy="385025"/>
              </a:xfrm>
            </p:grpSpPr>
            <p:sp>
              <p:nvSpPr>
                <p:cNvPr id="145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5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430" name="Group 1429"/>
              <p:cNvGrpSpPr/>
              <p:nvPr/>
            </p:nvGrpSpPr>
            <p:grpSpPr>
              <a:xfrm>
                <a:off x="5118693" y="5056026"/>
                <a:ext cx="194406" cy="149755"/>
                <a:chOff x="5181678" y="605503"/>
                <a:chExt cx="499822" cy="385025"/>
              </a:xfrm>
            </p:grpSpPr>
            <p:sp>
              <p:nvSpPr>
                <p:cNvPr id="144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431" name="Group 1430"/>
              <p:cNvGrpSpPr/>
              <p:nvPr/>
            </p:nvGrpSpPr>
            <p:grpSpPr>
              <a:xfrm>
                <a:off x="5208120" y="5015138"/>
                <a:ext cx="194406" cy="149755"/>
                <a:chOff x="5181678" y="605503"/>
                <a:chExt cx="499822" cy="385025"/>
              </a:xfrm>
            </p:grpSpPr>
            <p:sp>
              <p:nvSpPr>
                <p:cNvPr id="1432"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33"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34"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35"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36"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37"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38"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39"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40"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grpSp>
        <p:nvGrpSpPr>
          <p:cNvPr id="16" name="Group 15"/>
          <p:cNvGrpSpPr/>
          <p:nvPr/>
        </p:nvGrpSpPr>
        <p:grpSpPr>
          <a:xfrm>
            <a:off x="6056762" y="1889511"/>
            <a:ext cx="2119041" cy="1425072"/>
            <a:chOff x="6056760" y="1889510"/>
            <a:chExt cx="2119041" cy="1425072"/>
          </a:xfrm>
        </p:grpSpPr>
        <p:sp>
          <p:nvSpPr>
            <p:cNvPr id="885" name="Freeform 7"/>
            <p:cNvSpPr>
              <a:spLocks/>
            </p:cNvSpPr>
            <p:nvPr/>
          </p:nvSpPr>
          <p:spPr bwMode="auto">
            <a:xfrm flipH="1">
              <a:off x="6056760" y="1889510"/>
              <a:ext cx="2119041" cy="1425072"/>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chemeClr val="bg1">
                <a:lumMod val="90000"/>
              </a:schemeClr>
            </a:solidFill>
            <a:ln w="2857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1475" name="Group 1474"/>
            <p:cNvGrpSpPr/>
            <p:nvPr/>
          </p:nvGrpSpPr>
          <p:grpSpPr>
            <a:xfrm>
              <a:off x="6336439" y="2262657"/>
              <a:ext cx="667752" cy="503197"/>
              <a:chOff x="4852922" y="4843308"/>
              <a:chExt cx="667752" cy="503197"/>
            </a:xfrm>
          </p:grpSpPr>
          <p:grpSp>
            <p:nvGrpSpPr>
              <p:cNvPr id="1476" name="Group 1475"/>
              <p:cNvGrpSpPr/>
              <p:nvPr/>
            </p:nvGrpSpPr>
            <p:grpSpPr>
              <a:xfrm>
                <a:off x="4852922" y="4843308"/>
                <a:ext cx="667752" cy="503197"/>
                <a:chOff x="4407116" y="299161"/>
                <a:chExt cx="1716806" cy="1293732"/>
              </a:xfrm>
            </p:grpSpPr>
            <p:sp>
              <p:nvSpPr>
                <p:cNvPr id="1517"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1518" name="Group 1517"/>
                <p:cNvGrpSpPr/>
                <p:nvPr/>
              </p:nvGrpSpPr>
              <p:grpSpPr>
                <a:xfrm>
                  <a:off x="4407116" y="321734"/>
                  <a:ext cx="1716806" cy="1271159"/>
                  <a:chOff x="4407116" y="321734"/>
                  <a:chExt cx="1716806" cy="1271159"/>
                </a:xfrm>
              </p:grpSpPr>
              <p:sp>
                <p:nvSpPr>
                  <p:cNvPr id="1519"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20"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21"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22"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23"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1477" name="Group 1476"/>
              <p:cNvGrpSpPr/>
              <p:nvPr/>
            </p:nvGrpSpPr>
            <p:grpSpPr>
              <a:xfrm>
                <a:off x="4969777" y="4936724"/>
                <a:ext cx="194406" cy="149755"/>
                <a:chOff x="5181678" y="605503"/>
                <a:chExt cx="499822" cy="385025"/>
              </a:xfrm>
            </p:grpSpPr>
            <p:sp>
              <p:nvSpPr>
                <p:cNvPr id="150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1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1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12"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13"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14"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15"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16"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478" name="Group 1477"/>
              <p:cNvGrpSpPr/>
              <p:nvPr/>
            </p:nvGrpSpPr>
            <p:grpSpPr>
              <a:xfrm>
                <a:off x="5062443" y="4894116"/>
                <a:ext cx="194406" cy="149755"/>
                <a:chOff x="5181678" y="605503"/>
                <a:chExt cx="499822" cy="385025"/>
              </a:xfrm>
            </p:grpSpPr>
            <p:sp>
              <p:nvSpPr>
                <p:cNvPr id="149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0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479" name="Group 1478"/>
              <p:cNvGrpSpPr/>
              <p:nvPr/>
            </p:nvGrpSpPr>
            <p:grpSpPr>
              <a:xfrm>
                <a:off x="5118693" y="5056026"/>
                <a:ext cx="194406" cy="149755"/>
                <a:chOff x="5181678" y="605503"/>
                <a:chExt cx="499822" cy="385025"/>
              </a:xfrm>
            </p:grpSpPr>
            <p:sp>
              <p:nvSpPr>
                <p:cNvPr id="149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9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480" name="Group 1479"/>
              <p:cNvGrpSpPr/>
              <p:nvPr/>
            </p:nvGrpSpPr>
            <p:grpSpPr>
              <a:xfrm>
                <a:off x="5208120" y="5015138"/>
                <a:ext cx="194406" cy="149755"/>
                <a:chOff x="5181678" y="605503"/>
                <a:chExt cx="499822" cy="385025"/>
              </a:xfrm>
            </p:grpSpPr>
            <p:sp>
              <p:nvSpPr>
                <p:cNvPr id="148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48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1524" name="Group 1523"/>
            <p:cNvGrpSpPr/>
            <p:nvPr/>
          </p:nvGrpSpPr>
          <p:grpSpPr>
            <a:xfrm>
              <a:off x="6746163" y="2051406"/>
              <a:ext cx="667752" cy="503197"/>
              <a:chOff x="4852922" y="4843308"/>
              <a:chExt cx="667752" cy="503197"/>
            </a:xfrm>
          </p:grpSpPr>
          <p:grpSp>
            <p:nvGrpSpPr>
              <p:cNvPr id="1525" name="Group 1524"/>
              <p:cNvGrpSpPr/>
              <p:nvPr/>
            </p:nvGrpSpPr>
            <p:grpSpPr>
              <a:xfrm>
                <a:off x="4852922" y="4843308"/>
                <a:ext cx="667752" cy="503197"/>
                <a:chOff x="4407116" y="299161"/>
                <a:chExt cx="1716806" cy="1293732"/>
              </a:xfrm>
            </p:grpSpPr>
            <p:sp>
              <p:nvSpPr>
                <p:cNvPr id="1566"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nvGrpSpPr>
                <p:cNvPr id="1567" name="Group 1566"/>
                <p:cNvGrpSpPr/>
                <p:nvPr/>
              </p:nvGrpSpPr>
              <p:grpSpPr>
                <a:xfrm>
                  <a:off x="4407116" y="321734"/>
                  <a:ext cx="1716806" cy="1271159"/>
                  <a:chOff x="4407116" y="321734"/>
                  <a:chExt cx="1716806" cy="1271159"/>
                </a:xfrm>
              </p:grpSpPr>
              <p:sp>
                <p:nvSpPr>
                  <p:cNvPr id="1568"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69"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70"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chemeClr val="bg2">
                        <a:lumMod val="75000"/>
                      </a:schemeClr>
                    </a:fgClr>
                    <a:bgClr>
                      <a:schemeClr val="tx1"/>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71"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chemeClr val="bg1">
                        <a:lumMod val="50000"/>
                      </a:schemeClr>
                    </a:fgClr>
                    <a:bgClr>
                      <a:schemeClr val="bg2"/>
                    </a:bgClr>
                  </a:patt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72"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nvGrpSpPr>
              <p:cNvPr id="1526" name="Group 1525"/>
              <p:cNvGrpSpPr/>
              <p:nvPr/>
            </p:nvGrpSpPr>
            <p:grpSpPr>
              <a:xfrm>
                <a:off x="4969777" y="4936724"/>
                <a:ext cx="194406" cy="149755"/>
                <a:chOff x="5181678" y="605503"/>
                <a:chExt cx="499822" cy="385025"/>
              </a:xfrm>
            </p:grpSpPr>
            <p:sp>
              <p:nvSpPr>
                <p:cNvPr id="1557"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8"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9"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60"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61"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62"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63"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64"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65"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527" name="Group 1526"/>
              <p:cNvGrpSpPr/>
              <p:nvPr/>
            </p:nvGrpSpPr>
            <p:grpSpPr>
              <a:xfrm>
                <a:off x="5062443" y="4894116"/>
                <a:ext cx="194406" cy="149755"/>
                <a:chOff x="5181678" y="605503"/>
                <a:chExt cx="499822" cy="385025"/>
              </a:xfrm>
            </p:grpSpPr>
            <p:sp>
              <p:nvSpPr>
                <p:cNvPr id="154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2"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3"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4"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5"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56"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528" name="Group 1527"/>
              <p:cNvGrpSpPr/>
              <p:nvPr/>
            </p:nvGrpSpPr>
            <p:grpSpPr>
              <a:xfrm>
                <a:off x="5118693" y="5056026"/>
                <a:ext cx="194406" cy="149755"/>
                <a:chOff x="5181678" y="605503"/>
                <a:chExt cx="499822" cy="385025"/>
              </a:xfrm>
            </p:grpSpPr>
            <p:sp>
              <p:nvSpPr>
                <p:cNvPr id="153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4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nvGrpSpPr>
              <p:cNvPr id="1529" name="Group 1528"/>
              <p:cNvGrpSpPr/>
              <p:nvPr/>
            </p:nvGrpSpPr>
            <p:grpSpPr>
              <a:xfrm>
                <a:off x="5208120" y="5015138"/>
                <a:ext cx="194406" cy="149755"/>
                <a:chOff x="5181678" y="605503"/>
                <a:chExt cx="499822" cy="385025"/>
              </a:xfrm>
            </p:grpSpPr>
            <p:sp>
              <p:nvSpPr>
                <p:cNvPr id="153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sp>
              <p:nvSpPr>
                <p:cNvPr id="153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defRPr/>
                  </a:pPr>
                  <a:endParaRPr lang="en-US" kern="0" dirty="0">
                    <a:solidFill>
                      <a:sysClr val="windowText" lastClr="000000"/>
                    </a:solidFill>
                    <a:latin typeface="Segoe UI"/>
                  </a:endParaRPr>
                </a:p>
              </p:txBody>
            </p:sp>
          </p:grpSp>
        </p:grpSp>
      </p:grpSp>
      <p:sp>
        <p:nvSpPr>
          <p:cNvPr id="449" name="TextBox 1058"/>
          <p:cNvSpPr txBox="1"/>
          <p:nvPr/>
        </p:nvSpPr>
        <p:spPr>
          <a:xfrm>
            <a:off x="2680642" y="1759134"/>
            <a:ext cx="3225023" cy="779381"/>
          </a:xfrm>
          <a:prstGeom prst="rect">
            <a:avLst/>
          </a:prstGeom>
          <a:noFill/>
        </p:spPr>
        <p:txBody>
          <a:bodyPr wrap="square" lIns="0" tIns="0" rIns="0" bIns="0" rtlCol="0">
            <a:spAutoFit/>
          </a:bodyPr>
          <a:lstStyle/>
          <a:p>
            <a:pPr defTabSz="914354">
              <a:lnSpc>
                <a:spcPct val="150000"/>
              </a:lnSpc>
              <a:defRPr/>
            </a:pPr>
            <a:r>
              <a:rPr lang="de-DE" kern="0" spc="-51" dirty="0">
                <a:solidFill>
                  <a:srgbClr val="0070C0"/>
                </a:solidFill>
                <a:latin typeface="Segoe UI"/>
              </a:rPr>
              <a:t>Der Kunde benötigt eine zusätzliche Windows Server VM</a:t>
            </a:r>
          </a:p>
        </p:txBody>
      </p:sp>
    </p:spTree>
    <p:extLst>
      <p:ext uri="{BB962C8B-B14F-4D97-AF65-F5344CB8AC3E}">
        <p14:creationId xmlns:p14="http://schemas.microsoft.com/office/powerpoint/2010/main" val="2929512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61"/>
                                        </p:tgtEl>
                                        <p:attrNameLst>
                                          <p:attrName>style.visibility</p:attrName>
                                        </p:attrNameLst>
                                      </p:cBhvr>
                                      <p:to>
                                        <p:strVal val="visible"/>
                                      </p:to>
                                    </p:set>
                                    <p:animEffect transition="in" filter="wipe(left)">
                                      <p:cBhvr>
                                        <p:cTn id="11" dur="500"/>
                                        <p:tgtEl>
                                          <p:spTgt spid="10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24"/>
                                        </p:tgtEl>
                                        <p:attrNameLst>
                                          <p:attrName>style.visibility</p:attrName>
                                        </p:attrNameLst>
                                      </p:cBhvr>
                                      <p:to>
                                        <p:strVal val="visible"/>
                                      </p:to>
                                    </p:set>
                                    <p:animEffect transition="in" filter="wipe(left)">
                                      <p:cBhvr>
                                        <p:cTn id="14" dur="500"/>
                                        <p:tgtEl>
                                          <p:spTgt spid="52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63"/>
                                        </p:tgtEl>
                                        <p:attrNameLst>
                                          <p:attrName>style.visibility</p:attrName>
                                        </p:attrNameLst>
                                      </p:cBhvr>
                                      <p:to>
                                        <p:strVal val="visible"/>
                                      </p:to>
                                    </p:set>
                                    <p:animEffect transition="in" filter="fade">
                                      <p:cBhvr>
                                        <p:cTn id="22" dur="500"/>
                                        <p:tgtEl>
                                          <p:spTgt spid="10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709"/>
                                        </p:tgtEl>
                                        <p:attrNameLst>
                                          <p:attrName>style.visibility</p:attrName>
                                        </p:attrNameLst>
                                      </p:cBhvr>
                                      <p:to>
                                        <p:strVal val="visible"/>
                                      </p:to>
                                    </p:set>
                                    <p:animEffect transition="in" filter="wipe(up)">
                                      <p:cBhvr>
                                        <p:cTn id="31" dur="500"/>
                                        <p:tgtEl>
                                          <p:spTgt spid="70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59"/>
                                        </p:tgtEl>
                                        <p:attrNameLst>
                                          <p:attrName>style.visibility</p:attrName>
                                        </p:attrNameLst>
                                      </p:cBhvr>
                                      <p:to>
                                        <p:strVal val="visible"/>
                                      </p:to>
                                    </p:set>
                                    <p:animEffect transition="in" filter="wipe(left)">
                                      <p:cBhvr>
                                        <p:cTn id="35" dur="500"/>
                                        <p:tgtEl>
                                          <p:spTgt spid="1059"/>
                                        </p:tgtEl>
                                      </p:cBhvr>
                                    </p:animEffect>
                                  </p:childTnLst>
                                </p:cTn>
                              </p:par>
                              <p:par>
                                <p:cTn id="36" presetID="22" presetClass="entr" presetSubtype="8" fill="hold" nodeType="withEffect">
                                  <p:stCondLst>
                                    <p:cond delay="0"/>
                                  </p:stCondLst>
                                  <p:childTnLst>
                                    <p:set>
                                      <p:cBhvr>
                                        <p:cTn id="37" dur="1" fill="hold">
                                          <p:stCondLst>
                                            <p:cond delay="0"/>
                                          </p:stCondLst>
                                        </p:cTn>
                                        <p:tgtEl>
                                          <p:spTgt spid="1058"/>
                                        </p:tgtEl>
                                        <p:attrNameLst>
                                          <p:attrName>style.visibility</p:attrName>
                                        </p:attrNameLst>
                                      </p:cBhvr>
                                      <p:to>
                                        <p:strVal val="visible"/>
                                      </p:to>
                                    </p:set>
                                    <p:animEffect transition="in" filter="wipe(left)">
                                      <p:cBhvr>
                                        <p:cTn id="38" dur="500"/>
                                        <p:tgtEl>
                                          <p:spTgt spid="1058"/>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710"/>
                                        </p:tgtEl>
                                        <p:attrNameLst>
                                          <p:attrName>style.visibility</p:attrName>
                                        </p:attrNameLst>
                                      </p:cBhvr>
                                      <p:to>
                                        <p:strVal val="visible"/>
                                      </p:to>
                                    </p:set>
                                    <p:animEffect transition="in" filter="fade">
                                      <p:cBhvr>
                                        <p:cTn id="46" dur="500"/>
                                        <p:tgtEl>
                                          <p:spTgt spid="7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up)">
                                      <p:cBhvr>
                                        <p:cTn id="55" dur="500"/>
                                        <p:tgtEl>
                                          <p:spTgt spid="8"/>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711"/>
                                        </p:tgtEl>
                                        <p:attrNameLst>
                                          <p:attrName>style.visibility</p:attrName>
                                        </p:attrNameLst>
                                      </p:cBhvr>
                                      <p:to>
                                        <p:strVal val="visible"/>
                                      </p:to>
                                    </p:set>
                                    <p:animEffect transition="in" filter="fade">
                                      <p:cBhvr>
                                        <p:cTn id="67" dur="500"/>
                                        <p:tgtEl>
                                          <p:spTgt spid="711"/>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449"/>
                                        </p:tgtEl>
                                        <p:attrNameLst>
                                          <p:attrName>style.visibility</p:attrName>
                                        </p:attrNameLst>
                                      </p:cBhvr>
                                      <p:to>
                                        <p:strVal val="visible"/>
                                      </p:to>
                                    </p:set>
                                    <p:animEffect transition="in" filter="wipe(left)">
                                      <p:cBhvr>
                                        <p:cTn id="71"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p:bldP spid="710" grpId="0"/>
      <p:bldP spid="711" grpId="0"/>
      <p:bldP spid="1063" grpId="0"/>
      <p:bldP spid="1059" grpId="0"/>
      <p:bldP spid="4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Vivid Blue round edge Rect horiz thin"/>
          <p:cNvPicPr>
            <a:picLocks noChangeAspect="1" noChangeArrowheads="1"/>
          </p:cNvPicPr>
          <p:nvPr/>
        </p:nvPicPr>
        <p:blipFill>
          <a:blip r:embed="rId2" cstate="print"/>
          <a:srcRect/>
          <a:stretch>
            <a:fillRect/>
          </a:stretch>
        </p:blipFill>
        <p:spPr bwMode="auto">
          <a:xfrm>
            <a:off x="387223" y="6060672"/>
            <a:ext cx="11451768" cy="574593"/>
          </a:xfrm>
          <a:prstGeom prst="rect">
            <a:avLst/>
          </a:prstGeom>
          <a:noFill/>
          <a:ln w="9525">
            <a:noFill/>
            <a:miter lim="800000"/>
            <a:headEnd/>
            <a:tailEnd/>
          </a:ln>
        </p:spPr>
      </p:pic>
      <p:pic>
        <p:nvPicPr>
          <p:cNvPr id="13" name="Picture 6" descr="Vivid Blue round edge Rect horiz thin"/>
          <p:cNvPicPr>
            <a:picLocks noChangeAspect="1" noChangeArrowheads="1"/>
          </p:cNvPicPr>
          <p:nvPr/>
        </p:nvPicPr>
        <p:blipFill>
          <a:blip r:embed="rId2" cstate="print"/>
          <a:srcRect/>
          <a:stretch>
            <a:fillRect/>
          </a:stretch>
        </p:blipFill>
        <p:spPr bwMode="auto">
          <a:xfrm>
            <a:off x="387222" y="5560680"/>
            <a:ext cx="11451769" cy="574593"/>
          </a:xfrm>
          <a:prstGeom prst="rect">
            <a:avLst/>
          </a:prstGeom>
          <a:noFill/>
          <a:ln w="9525">
            <a:noFill/>
            <a:miter lim="800000"/>
            <a:headEnd/>
            <a:tailEnd/>
          </a:ln>
        </p:spPr>
      </p:pic>
      <p:sp>
        <p:nvSpPr>
          <p:cNvPr id="14" name="Rectangle 7"/>
          <p:cNvSpPr>
            <a:spLocks noChangeArrowheads="1"/>
          </p:cNvSpPr>
          <p:nvPr/>
        </p:nvSpPr>
        <p:spPr bwMode="ltGray">
          <a:xfrm>
            <a:off x="539312" y="5732104"/>
            <a:ext cx="11056027" cy="241411"/>
          </a:xfrm>
          <a:prstGeom prst="rect">
            <a:avLst/>
          </a:prstGeom>
          <a:noFill/>
          <a:ln w="3175" algn="ctr">
            <a:noFill/>
            <a:miter lim="800000"/>
            <a:headEnd/>
            <a:tailEnd/>
          </a:ln>
          <a:effectLst/>
        </p:spPr>
        <p:txBody>
          <a:bodyPr wrap="none" anchor="ctr"/>
          <a:lstStyle/>
          <a:p>
            <a:pPr algn="ctr" defTabSz="914128" fontAlgn="base">
              <a:lnSpc>
                <a:spcPct val="90000"/>
              </a:lnSpc>
              <a:spcBef>
                <a:spcPct val="30000"/>
              </a:spcBef>
              <a:spcAft>
                <a:spcPct val="0"/>
              </a:spcAft>
              <a:defRPr/>
            </a:pPr>
            <a:r>
              <a:rPr lang="en-US" sz="1600" dirty="0">
                <a:solidFill>
                  <a:srgbClr val="FFFFFF"/>
                </a:solidFill>
                <a:effectLst>
                  <a:outerShdw blurRad="38100" dist="38100" dir="2700000" algn="tl">
                    <a:srgbClr val="000000"/>
                  </a:outerShdw>
                </a:effectLst>
                <a:latin typeface="Calibri" pitchFamily="34" charset="0"/>
              </a:rPr>
              <a:t>Windows Hypervisor</a:t>
            </a:r>
          </a:p>
        </p:txBody>
      </p:sp>
      <p:sp>
        <p:nvSpPr>
          <p:cNvPr id="15" name="Rectangle 8"/>
          <p:cNvSpPr>
            <a:spLocks noChangeArrowheads="1"/>
          </p:cNvSpPr>
          <p:nvPr/>
        </p:nvSpPr>
        <p:spPr bwMode="ltGray">
          <a:xfrm>
            <a:off x="557782" y="6151291"/>
            <a:ext cx="11037556" cy="377197"/>
          </a:xfrm>
          <a:prstGeom prst="rect">
            <a:avLst/>
          </a:prstGeom>
          <a:noFill/>
          <a:ln w="3175">
            <a:noFill/>
            <a:miter lim="800000"/>
            <a:headEnd/>
            <a:tailEnd/>
          </a:ln>
          <a:effectLst/>
        </p:spPr>
        <p:txBody>
          <a:bodyPr wrap="none" anchor="ctr"/>
          <a:lstStyle/>
          <a:p>
            <a:pPr algn="ctr" defTabSz="914128" fontAlgn="base">
              <a:lnSpc>
                <a:spcPct val="90000"/>
              </a:lnSpc>
              <a:spcBef>
                <a:spcPct val="30000"/>
              </a:spcBef>
              <a:spcAft>
                <a:spcPct val="0"/>
              </a:spcAft>
              <a:defRPr/>
            </a:pPr>
            <a:r>
              <a:rPr lang="en-US" sz="1600" dirty="0">
                <a:solidFill>
                  <a:srgbClr val="FFFFFF"/>
                </a:solidFill>
                <a:effectLst>
                  <a:outerShdw blurRad="38100" dist="38100" dir="2700000" algn="tl">
                    <a:srgbClr val="000000"/>
                  </a:outerShdw>
                </a:effectLst>
                <a:latin typeface="Calibri" pitchFamily="34" charset="0"/>
              </a:rPr>
              <a:t>Designed for Windows Server Hardware</a:t>
            </a:r>
          </a:p>
        </p:txBody>
      </p:sp>
      <p:grpSp>
        <p:nvGrpSpPr>
          <p:cNvPr id="3" name="Gruppieren 2"/>
          <p:cNvGrpSpPr/>
          <p:nvPr/>
        </p:nvGrpSpPr>
        <p:grpSpPr>
          <a:xfrm>
            <a:off x="459369" y="2001719"/>
            <a:ext cx="1582979" cy="3703256"/>
            <a:chOff x="579841" y="1068533"/>
            <a:chExt cx="1614720" cy="3777514"/>
          </a:xfrm>
        </p:grpSpPr>
        <p:pic>
          <p:nvPicPr>
            <p:cNvPr id="37" name="Picture 19" descr="Vivid green box"/>
            <p:cNvPicPr>
              <a:picLocks noChangeAspect="1" noChangeArrowheads="1"/>
            </p:cNvPicPr>
            <p:nvPr/>
          </p:nvPicPr>
          <p:blipFill>
            <a:blip r:embed="rId3" cstate="print"/>
            <a:srcRect/>
            <a:stretch>
              <a:fillRect/>
            </a:stretch>
          </p:blipFill>
          <p:spPr bwMode="auto">
            <a:xfrm>
              <a:off x="579841" y="1068533"/>
              <a:ext cx="1614720" cy="3777514"/>
            </a:xfrm>
            <a:prstGeom prst="rect">
              <a:avLst/>
            </a:prstGeom>
            <a:noFill/>
            <a:ln w="9525">
              <a:noFill/>
              <a:miter lim="800000"/>
              <a:headEnd/>
              <a:tailEnd/>
            </a:ln>
          </p:spPr>
        </p:pic>
        <p:sp>
          <p:nvSpPr>
            <p:cNvPr id="38" name="Text Box 23"/>
            <p:cNvSpPr txBox="1">
              <a:spLocks noChangeArrowheads="1"/>
            </p:cNvSpPr>
            <p:nvPr/>
          </p:nvSpPr>
          <p:spPr bwMode="auto">
            <a:xfrm>
              <a:off x="773485" y="1401479"/>
              <a:ext cx="1172881" cy="433249"/>
            </a:xfrm>
            <a:prstGeom prst="rect">
              <a:avLst/>
            </a:prstGeom>
            <a:noFill/>
            <a:ln w="3175" algn="ctr">
              <a:noFill/>
              <a:miter lim="800000"/>
              <a:headEnd/>
              <a:tailEnd/>
            </a:ln>
            <a:effectLst/>
          </p:spPr>
          <p:txBody>
            <a:bodyPr wrap="square">
              <a:spAutoFit/>
            </a:bodyPr>
            <a:lstStyle/>
            <a:p>
              <a:pPr algn="ctr" defTabSz="914128" fontAlgn="base">
                <a:lnSpc>
                  <a:spcPct val="90000"/>
                </a:lnSpc>
                <a:spcBef>
                  <a:spcPct val="30000"/>
                </a:spcBef>
                <a:spcAft>
                  <a:spcPct val="0"/>
                </a:spcAft>
                <a:defRPr/>
              </a:pPr>
              <a:r>
                <a:rPr lang="en-US" sz="1200" b="1" dirty="0">
                  <a:solidFill>
                    <a:srgbClr val="EFEFEF">
                      <a:lumMod val="10000"/>
                    </a:srgbClr>
                  </a:solidFill>
                  <a:latin typeface="Calibri" pitchFamily="34" charset="0"/>
                </a:rPr>
                <a:t>Windows Server 2016</a:t>
              </a:r>
            </a:p>
          </p:txBody>
        </p:sp>
      </p:grpSp>
      <p:sp>
        <p:nvSpPr>
          <p:cNvPr id="39" name="Text Box 50"/>
          <p:cNvSpPr txBox="1">
            <a:spLocks noChangeArrowheads="1"/>
          </p:cNvSpPr>
          <p:nvPr/>
        </p:nvSpPr>
        <p:spPr bwMode="auto">
          <a:xfrm>
            <a:off x="264315" y="1469209"/>
            <a:ext cx="1969808" cy="369332"/>
          </a:xfrm>
          <a:prstGeom prst="rect">
            <a:avLst/>
          </a:prstGeom>
          <a:noFill/>
          <a:ln w="3175" algn="ctr">
            <a:noFill/>
            <a:miter lim="800000"/>
            <a:headEnd/>
            <a:tailEnd/>
          </a:ln>
        </p:spPr>
        <p:txBody>
          <a:bodyPr wrap="square">
            <a:spAutoFit/>
          </a:bodyPr>
          <a:lstStyle/>
          <a:p>
            <a:pPr algn="ctr" defTabSz="914128" fontAlgn="base">
              <a:spcBef>
                <a:spcPct val="0"/>
              </a:spcBef>
              <a:spcAft>
                <a:spcPct val="0"/>
              </a:spcAft>
              <a:defRPr/>
            </a:pPr>
            <a:r>
              <a:rPr lang="en-US" dirty="0">
                <a:solidFill>
                  <a:srgbClr val="EFEFEF">
                    <a:lumMod val="10000"/>
                  </a:srgbClr>
                </a:solidFill>
                <a:effectLst>
                  <a:outerShdw blurRad="38100" dist="38100" dir="2700000" algn="tl">
                    <a:srgbClr val="000000">
                      <a:alpha val="43137"/>
                    </a:srgbClr>
                  </a:outerShdw>
                </a:effectLst>
                <a:latin typeface="Calibri" pitchFamily="34" charset="0"/>
              </a:rPr>
              <a:t>Parent</a:t>
            </a:r>
            <a:r>
              <a:rPr lang="en-US" sz="1600" dirty="0">
                <a:solidFill>
                  <a:srgbClr val="EFEFEF">
                    <a:lumMod val="10000"/>
                  </a:srgbClr>
                </a:solidFill>
                <a:effectLst>
                  <a:outerShdw blurRad="38100" dist="38100" dir="2700000" algn="tl">
                    <a:srgbClr val="000000">
                      <a:alpha val="43137"/>
                    </a:srgbClr>
                  </a:outerShdw>
                </a:effectLst>
                <a:latin typeface="Calibri" pitchFamily="34" charset="0"/>
              </a:rPr>
              <a:t> </a:t>
            </a:r>
            <a:r>
              <a:rPr lang="en-US" dirty="0">
                <a:solidFill>
                  <a:srgbClr val="EFEFEF">
                    <a:lumMod val="10000"/>
                  </a:srgbClr>
                </a:solidFill>
                <a:effectLst>
                  <a:outerShdw blurRad="38100" dist="38100" dir="2700000" algn="tl">
                    <a:srgbClr val="000000">
                      <a:alpha val="43137"/>
                    </a:srgbClr>
                  </a:outerShdw>
                </a:effectLst>
                <a:latin typeface="Calibri" pitchFamily="34" charset="0"/>
              </a:rPr>
              <a:t>Partition</a:t>
            </a:r>
          </a:p>
        </p:txBody>
      </p:sp>
      <p:sp>
        <p:nvSpPr>
          <p:cNvPr id="77" name="Left Brace 74"/>
          <p:cNvSpPr/>
          <p:nvPr/>
        </p:nvSpPr>
        <p:spPr>
          <a:xfrm rot="5400000">
            <a:off x="1132689" y="1139347"/>
            <a:ext cx="238256" cy="1513904"/>
          </a:xfrm>
          <a:prstGeom prst="leftBrace">
            <a:avLst>
              <a:gd name="adj1" fmla="val 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nchorCtr="0"/>
          <a:lstStyle/>
          <a:p>
            <a:pPr algn="ctr" defTabSz="914128" fontAlgn="base">
              <a:spcBef>
                <a:spcPct val="0"/>
              </a:spcBef>
              <a:spcAft>
                <a:spcPct val="0"/>
              </a:spcAft>
              <a:defRPr/>
            </a:pPr>
            <a:endParaRPr lang="en-US" dirty="0">
              <a:solidFill>
                <a:srgbClr val="FFFFFF"/>
              </a:solidFill>
              <a:latin typeface="Arial"/>
            </a:endParaRPr>
          </a:p>
        </p:txBody>
      </p:sp>
      <p:sp>
        <p:nvSpPr>
          <p:cNvPr id="78" name="Text Box 50"/>
          <p:cNvSpPr txBox="1">
            <a:spLocks noChangeArrowheads="1"/>
          </p:cNvSpPr>
          <p:nvPr/>
        </p:nvSpPr>
        <p:spPr bwMode="auto">
          <a:xfrm>
            <a:off x="5222701" y="1439397"/>
            <a:ext cx="3131535" cy="369332"/>
          </a:xfrm>
          <a:prstGeom prst="rect">
            <a:avLst/>
          </a:prstGeom>
          <a:noFill/>
          <a:ln w="3175" algn="ctr">
            <a:noFill/>
            <a:miter lim="800000"/>
            <a:headEnd/>
            <a:tailEnd/>
          </a:ln>
        </p:spPr>
        <p:txBody>
          <a:bodyPr wrap="square">
            <a:spAutoFit/>
          </a:bodyPr>
          <a:lstStyle/>
          <a:p>
            <a:pPr algn="ctr" defTabSz="914128" fontAlgn="base">
              <a:spcBef>
                <a:spcPct val="0"/>
              </a:spcBef>
              <a:spcAft>
                <a:spcPct val="0"/>
              </a:spcAft>
              <a:defRPr/>
            </a:pPr>
            <a:r>
              <a:rPr lang="en-US" dirty="0">
                <a:solidFill>
                  <a:srgbClr val="EFEFEF">
                    <a:lumMod val="10000"/>
                  </a:srgbClr>
                </a:solidFill>
                <a:effectLst>
                  <a:outerShdw blurRad="38100" dist="38100" dir="2700000" algn="tl">
                    <a:srgbClr val="000000">
                      <a:alpha val="43137"/>
                    </a:srgbClr>
                  </a:outerShdw>
                </a:effectLst>
                <a:latin typeface="Calibri" pitchFamily="34" charset="0"/>
              </a:rPr>
              <a:t>Child Partitions</a:t>
            </a:r>
          </a:p>
        </p:txBody>
      </p:sp>
      <p:sp>
        <p:nvSpPr>
          <p:cNvPr id="79" name="Left Brace 76"/>
          <p:cNvSpPr/>
          <p:nvPr/>
        </p:nvSpPr>
        <p:spPr>
          <a:xfrm rot="5400000">
            <a:off x="6784009" y="-2878124"/>
            <a:ext cx="238255" cy="9548845"/>
          </a:xfrm>
          <a:prstGeom prst="leftBrace">
            <a:avLst>
              <a:gd name="adj1" fmla="val 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nchorCtr="0"/>
          <a:lstStyle/>
          <a:p>
            <a:pPr algn="ctr" defTabSz="914128" fontAlgn="base">
              <a:spcBef>
                <a:spcPct val="0"/>
              </a:spcBef>
              <a:spcAft>
                <a:spcPct val="0"/>
              </a:spcAft>
              <a:defRPr/>
            </a:pPr>
            <a:endParaRPr lang="en-US" dirty="0">
              <a:solidFill>
                <a:srgbClr val="FFFFFF"/>
              </a:solidFill>
              <a:latin typeface="Arial"/>
            </a:endParaRPr>
          </a:p>
        </p:txBody>
      </p:sp>
      <p:sp>
        <p:nvSpPr>
          <p:cNvPr id="84" name="Line 4"/>
          <p:cNvSpPr>
            <a:spLocks noChangeShapeType="1"/>
          </p:cNvSpPr>
          <p:nvPr/>
        </p:nvSpPr>
        <p:spPr bwMode="auto">
          <a:xfrm flipH="1" flipV="1">
            <a:off x="39614" y="5473521"/>
            <a:ext cx="11799377" cy="15408"/>
          </a:xfrm>
          <a:prstGeom prst="line">
            <a:avLst/>
          </a:prstGeom>
          <a:noFill/>
          <a:ln w="28575">
            <a:solidFill>
              <a:schemeClr val="accent4"/>
            </a:solidFill>
            <a:prstDash val="dash"/>
            <a:round/>
            <a:headEnd/>
            <a:tailEnd/>
          </a:ln>
          <a:effectLst>
            <a:outerShdw dist="35921" dir="2700000" algn="ctr" rotWithShape="0">
              <a:schemeClr val="bg2"/>
            </a:outerShdw>
          </a:effectLst>
        </p:spPr>
        <p:txBody>
          <a:bodyPr wrap="none" anchor="ctr"/>
          <a:lstStyle/>
          <a:p>
            <a:pPr defTabSz="914128" fontAlgn="base">
              <a:spcBef>
                <a:spcPct val="0"/>
              </a:spcBef>
              <a:spcAft>
                <a:spcPct val="0"/>
              </a:spcAft>
              <a:defRPr/>
            </a:pPr>
            <a:endParaRPr lang="en-US">
              <a:solidFill>
                <a:srgbClr val="FFFFFF"/>
              </a:solidFill>
              <a:effectLst>
                <a:outerShdw blurRad="38100" dist="38100" dir="2700000" algn="tl">
                  <a:srgbClr val="000000">
                    <a:alpha val="43137"/>
                  </a:srgbClr>
                </a:outerShdw>
              </a:effectLst>
              <a:latin typeface="Calibri" pitchFamily="34" charset="0"/>
            </a:endParaRPr>
          </a:p>
        </p:txBody>
      </p:sp>
      <p:grpSp>
        <p:nvGrpSpPr>
          <p:cNvPr id="127" name="Gruppieren 126"/>
          <p:cNvGrpSpPr/>
          <p:nvPr/>
        </p:nvGrpSpPr>
        <p:grpSpPr>
          <a:xfrm>
            <a:off x="10121256" y="2001719"/>
            <a:ext cx="1597792" cy="3695176"/>
            <a:chOff x="2819384" y="1078542"/>
            <a:chExt cx="1995383" cy="3769272"/>
          </a:xfrm>
        </p:grpSpPr>
        <p:pic>
          <p:nvPicPr>
            <p:cNvPr id="128"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29" name="Text Box 23"/>
            <p:cNvSpPr txBox="1">
              <a:spLocks noChangeArrowheads="1"/>
            </p:cNvSpPr>
            <p:nvPr/>
          </p:nvSpPr>
          <p:spPr bwMode="auto">
            <a:xfrm>
              <a:off x="2820032" y="1397273"/>
              <a:ext cx="1942923" cy="696965"/>
            </a:xfrm>
            <a:prstGeom prst="rect">
              <a:avLst/>
            </a:prstGeom>
            <a:noFill/>
            <a:ln w="3175" algn="ctr">
              <a:noFill/>
              <a:miter lim="800000"/>
              <a:headEnd/>
              <a:tailEnd/>
            </a:ln>
            <a:effectLst/>
          </p:spPr>
          <p:txBody>
            <a:bodyPr wrap="square">
              <a:spAutoFit/>
            </a:bodyPr>
            <a:lstStyle/>
            <a:p>
              <a:pPr algn="ctr" defTabSz="914128" fontAlgn="base">
                <a:spcAft>
                  <a:spcPct val="0"/>
                </a:spcAft>
                <a:defRPr/>
              </a:pPr>
              <a:r>
                <a:rPr lang="en-US" sz="1200" b="1" dirty="0">
                  <a:solidFill>
                    <a:srgbClr val="EFEFEF">
                      <a:lumMod val="10000"/>
                    </a:srgbClr>
                  </a:solidFill>
                  <a:latin typeface="Calibri" pitchFamily="34" charset="0"/>
                </a:rPr>
                <a:t>Windows Server </a:t>
              </a:r>
              <a:r>
                <a:rPr lang="en-US" sz="1200" b="1" dirty="0" err="1">
                  <a:solidFill>
                    <a:srgbClr val="EFEFEF">
                      <a:lumMod val="10000"/>
                    </a:srgbClr>
                  </a:solidFill>
                  <a:latin typeface="Calibri" pitchFamily="34" charset="0"/>
                </a:rPr>
                <a:t>Betriebssystem</a:t>
              </a:r>
              <a:endParaRPr lang="en-US" sz="1200" b="1" dirty="0">
                <a:solidFill>
                  <a:srgbClr val="EFEFEF">
                    <a:lumMod val="10000"/>
                  </a:srgbClr>
                </a:solidFill>
                <a:latin typeface="Calibri" pitchFamily="34" charset="0"/>
              </a:endParaRPr>
            </a:p>
            <a:p>
              <a:pPr algn="ctr" defTabSz="914128" fontAlgn="base">
                <a:lnSpc>
                  <a:spcPct val="90000"/>
                </a:lnSpc>
                <a:spcBef>
                  <a:spcPct val="30000"/>
                </a:spcBef>
                <a:spcAft>
                  <a:spcPct val="0"/>
                </a:spcAft>
                <a:defRPr/>
              </a:pPr>
              <a:endParaRPr lang="en-US" sz="1200" b="1" dirty="0">
                <a:solidFill>
                  <a:srgbClr val="EFEFEF">
                    <a:lumMod val="10000"/>
                  </a:srgbClr>
                </a:solidFill>
                <a:latin typeface="Calibri" pitchFamily="34" charset="0"/>
              </a:endParaRPr>
            </a:p>
          </p:txBody>
        </p:sp>
        <p:grpSp>
          <p:nvGrpSpPr>
            <p:cNvPr id="130" name="Group 30"/>
            <p:cNvGrpSpPr>
              <a:grpSpLocks/>
            </p:cNvGrpSpPr>
            <p:nvPr/>
          </p:nvGrpSpPr>
          <p:grpSpPr bwMode="auto">
            <a:xfrm>
              <a:off x="2989948" y="2264904"/>
              <a:ext cx="1670326" cy="357969"/>
              <a:chOff x="2176" y="1762"/>
              <a:chExt cx="1130" cy="434"/>
            </a:xfrm>
          </p:grpSpPr>
          <p:pic>
            <p:nvPicPr>
              <p:cNvPr id="131"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32" name="Text Box 32"/>
              <p:cNvSpPr txBox="1">
                <a:spLocks noChangeArrowheads="1"/>
              </p:cNvSpPr>
              <p:nvPr/>
            </p:nvSpPr>
            <p:spPr bwMode="auto">
              <a:xfrm>
                <a:off x="2244" y="1784"/>
                <a:ext cx="993" cy="343"/>
              </a:xfrm>
              <a:prstGeom prst="rect">
                <a:avLst/>
              </a:prstGeom>
              <a:noFill/>
              <a:ln w="9525">
                <a:noFill/>
                <a:miter lim="800000"/>
                <a:headEnd/>
                <a:tailEnd/>
              </a:ln>
              <a:effectLst/>
            </p:spPr>
            <p:txBody>
              <a:bodyPr wrap="square">
                <a:spAutoFit/>
              </a:bodyPr>
              <a:lstStyle/>
              <a:p>
                <a:pPr algn="ctr" defTabSz="914128" fontAlgn="base">
                  <a:spcBef>
                    <a:spcPct val="0"/>
                  </a:spcBef>
                  <a:spcAft>
                    <a:spcPct val="0"/>
                  </a:spcAft>
                  <a:defRPr/>
                </a:pPr>
                <a:r>
                  <a:rPr lang="en-US" sz="1200" dirty="0">
                    <a:solidFill>
                      <a:srgbClr val="FFFFFF"/>
                    </a:solidFill>
                    <a:effectLst>
                      <a:outerShdw blurRad="38100" dist="38100" dir="2700000" algn="tl">
                        <a:srgbClr val="000000"/>
                      </a:outerShdw>
                    </a:effectLst>
                    <a:latin typeface="Calibri" pitchFamily="34" charset="0"/>
                  </a:rPr>
                  <a:t>Applications</a:t>
                </a:r>
              </a:p>
            </p:txBody>
          </p:sp>
        </p:grpSp>
      </p:grpSp>
      <p:pic>
        <p:nvPicPr>
          <p:cNvPr id="135" name="Grafik 13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445" y="2798658"/>
            <a:ext cx="1246745" cy="2238781"/>
          </a:xfrm>
          <a:prstGeom prst="rect">
            <a:avLst/>
          </a:prstGeom>
        </p:spPr>
      </p:pic>
      <p:grpSp>
        <p:nvGrpSpPr>
          <p:cNvPr id="4" name="Gruppieren 3"/>
          <p:cNvGrpSpPr/>
          <p:nvPr/>
        </p:nvGrpSpPr>
        <p:grpSpPr>
          <a:xfrm>
            <a:off x="2106375" y="2020907"/>
            <a:ext cx="1597792" cy="3695176"/>
            <a:chOff x="2148611" y="2060934"/>
            <a:chExt cx="1629831" cy="3769272"/>
          </a:xfrm>
        </p:grpSpPr>
        <p:grpSp>
          <p:nvGrpSpPr>
            <p:cNvPr id="2" name="Gruppieren 1"/>
            <p:cNvGrpSpPr/>
            <p:nvPr/>
          </p:nvGrpSpPr>
          <p:grpSpPr>
            <a:xfrm>
              <a:off x="2148611" y="2060934"/>
              <a:ext cx="1629831" cy="3769272"/>
              <a:chOff x="2819384" y="1078542"/>
              <a:chExt cx="1995383" cy="3769272"/>
            </a:xfrm>
          </p:grpSpPr>
          <p:pic>
            <p:nvPicPr>
              <p:cNvPr id="61"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65" name="Text Box 23"/>
              <p:cNvSpPr txBox="1">
                <a:spLocks noChangeArrowheads="1"/>
              </p:cNvSpPr>
              <p:nvPr/>
            </p:nvSpPr>
            <p:spPr bwMode="auto">
              <a:xfrm>
                <a:off x="2820032" y="1397273"/>
                <a:ext cx="1942923" cy="696965"/>
              </a:xfrm>
              <a:prstGeom prst="rect">
                <a:avLst/>
              </a:prstGeom>
              <a:noFill/>
              <a:ln w="3175" algn="ctr">
                <a:noFill/>
                <a:miter lim="800000"/>
                <a:headEnd/>
                <a:tailEnd/>
              </a:ln>
              <a:effectLst/>
            </p:spPr>
            <p:txBody>
              <a:bodyPr wrap="square">
                <a:spAutoFit/>
              </a:bodyPr>
              <a:lstStyle/>
              <a:p>
                <a:pPr algn="ctr" defTabSz="914128" fontAlgn="base">
                  <a:spcAft>
                    <a:spcPct val="0"/>
                  </a:spcAft>
                  <a:defRPr/>
                </a:pPr>
                <a:r>
                  <a:rPr lang="en-US" sz="1200" b="1" dirty="0">
                    <a:solidFill>
                      <a:srgbClr val="EFEFEF">
                        <a:lumMod val="10000"/>
                      </a:srgbClr>
                    </a:solidFill>
                    <a:latin typeface="Calibri" pitchFamily="34" charset="0"/>
                  </a:rPr>
                  <a:t>Windows Server </a:t>
                </a:r>
                <a:r>
                  <a:rPr lang="en-US" sz="1200" b="1" dirty="0" err="1">
                    <a:solidFill>
                      <a:srgbClr val="EFEFEF">
                        <a:lumMod val="10000"/>
                      </a:srgbClr>
                    </a:solidFill>
                    <a:latin typeface="Calibri" pitchFamily="34" charset="0"/>
                  </a:rPr>
                  <a:t>Betriebssystem</a:t>
                </a:r>
                <a:endParaRPr lang="en-US" sz="1200" b="1" dirty="0">
                  <a:solidFill>
                    <a:srgbClr val="EFEFEF">
                      <a:lumMod val="10000"/>
                    </a:srgbClr>
                  </a:solidFill>
                  <a:latin typeface="Calibri" pitchFamily="34" charset="0"/>
                </a:endParaRPr>
              </a:p>
              <a:p>
                <a:pPr algn="ctr" defTabSz="914128" fontAlgn="base">
                  <a:lnSpc>
                    <a:spcPct val="90000"/>
                  </a:lnSpc>
                  <a:spcBef>
                    <a:spcPct val="30000"/>
                  </a:spcBef>
                  <a:spcAft>
                    <a:spcPct val="0"/>
                  </a:spcAft>
                  <a:defRPr/>
                </a:pPr>
                <a:endParaRPr lang="en-US" sz="1200" b="1" dirty="0">
                  <a:solidFill>
                    <a:srgbClr val="EFEFEF">
                      <a:lumMod val="10000"/>
                    </a:srgbClr>
                  </a:solidFill>
                  <a:latin typeface="Calibri" pitchFamily="34" charset="0"/>
                </a:endParaRPr>
              </a:p>
            </p:txBody>
          </p:sp>
          <p:grpSp>
            <p:nvGrpSpPr>
              <p:cNvPr id="81" name="Group 30"/>
              <p:cNvGrpSpPr>
                <a:grpSpLocks/>
              </p:cNvGrpSpPr>
              <p:nvPr/>
            </p:nvGrpSpPr>
            <p:grpSpPr bwMode="auto">
              <a:xfrm>
                <a:off x="2989948" y="2264904"/>
                <a:ext cx="1670326" cy="357969"/>
                <a:chOff x="2176" y="1762"/>
                <a:chExt cx="1130" cy="434"/>
              </a:xfrm>
            </p:grpSpPr>
            <p:pic>
              <p:nvPicPr>
                <p:cNvPr id="82"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83" name="Text Box 32"/>
                <p:cNvSpPr txBox="1">
                  <a:spLocks noChangeArrowheads="1"/>
                </p:cNvSpPr>
                <p:nvPr/>
              </p:nvSpPr>
              <p:spPr bwMode="auto">
                <a:xfrm>
                  <a:off x="2244" y="1784"/>
                  <a:ext cx="993" cy="343"/>
                </a:xfrm>
                <a:prstGeom prst="rect">
                  <a:avLst/>
                </a:prstGeom>
                <a:noFill/>
                <a:ln w="9525">
                  <a:noFill/>
                  <a:miter lim="800000"/>
                  <a:headEnd/>
                  <a:tailEnd/>
                </a:ln>
                <a:effectLst/>
              </p:spPr>
              <p:txBody>
                <a:bodyPr wrap="square">
                  <a:spAutoFit/>
                </a:bodyPr>
                <a:lstStyle/>
                <a:p>
                  <a:pPr algn="ctr" defTabSz="914128" fontAlgn="base">
                    <a:spcBef>
                      <a:spcPct val="0"/>
                    </a:spcBef>
                    <a:spcAft>
                      <a:spcPct val="0"/>
                    </a:spcAft>
                    <a:defRPr/>
                  </a:pPr>
                  <a:r>
                    <a:rPr lang="en-US" sz="1200" dirty="0">
                      <a:solidFill>
                        <a:srgbClr val="FFFFFF"/>
                      </a:solidFill>
                      <a:effectLst>
                        <a:outerShdw blurRad="38100" dist="38100" dir="2700000" algn="tl">
                          <a:srgbClr val="000000"/>
                        </a:outerShdw>
                      </a:effectLst>
                      <a:latin typeface="Calibri" pitchFamily="34" charset="0"/>
                    </a:rPr>
                    <a:t>Applications</a:t>
                  </a:r>
                </a:p>
              </p:txBody>
            </p:sp>
          </p:grpSp>
        </p:grpSp>
        <p:sp>
          <p:nvSpPr>
            <p:cNvPr id="138" name="Textfeld 137"/>
            <p:cNvSpPr txBox="1"/>
            <p:nvPr/>
          </p:nvSpPr>
          <p:spPr>
            <a:xfrm>
              <a:off x="2370029" y="3922722"/>
              <a:ext cx="1152641" cy="747982"/>
            </a:xfrm>
            <a:prstGeom prst="rect">
              <a:avLst/>
            </a:prstGeom>
            <a:noFill/>
          </p:spPr>
          <p:txBody>
            <a:bodyPr wrap="square" lIns="0" tIns="0" rIns="0" bIns="0" rtlCol="0">
              <a:spAutoFit/>
            </a:bodyPr>
            <a:lstStyle/>
            <a:p>
              <a:pPr algn="ctr" defTabSz="914344">
                <a:lnSpc>
                  <a:spcPct val="90000"/>
                </a:lnSpc>
                <a:defRPr/>
              </a:pPr>
              <a:r>
                <a:rPr lang="de-DE" sz="1765" spc="-49" dirty="0">
                  <a:solidFill>
                    <a:srgbClr val="EFEFEF">
                      <a:lumMod val="10000"/>
                    </a:srgbClr>
                  </a:solidFill>
                  <a:latin typeface="Segoe UI"/>
                </a:rPr>
                <a:t>1. VM mit Windows Server</a:t>
              </a:r>
            </a:p>
          </p:txBody>
        </p:sp>
      </p:grpSp>
      <p:grpSp>
        <p:nvGrpSpPr>
          <p:cNvPr id="5" name="Gruppieren 4"/>
          <p:cNvGrpSpPr/>
          <p:nvPr/>
        </p:nvGrpSpPr>
        <p:grpSpPr>
          <a:xfrm>
            <a:off x="3703945" y="2005759"/>
            <a:ext cx="1597792" cy="3695176"/>
            <a:chOff x="3778216" y="2045481"/>
            <a:chExt cx="1629831" cy="3769272"/>
          </a:xfrm>
        </p:grpSpPr>
        <p:grpSp>
          <p:nvGrpSpPr>
            <p:cNvPr id="103" name="Gruppieren 102"/>
            <p:cNvGrpSpPr/>
            <p:nvPr/>
          </p:nvGrpSpPr>
          <p:grpSpPr>
            <a:xfrm>
              <a:off x="3778216" y="2045481"/>
              <a:ext cx="1629831" cy="3769272"/>
              <a:chOff x="2819384" y="1078542"/>
              <a:chExt cx="1995383" cy="3769272"/>
            </a:xfrm>
          </p:grpSpPr>
          <p:pic>
            <p:nvPicPr>
              <p:cNvPr id="104"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05" name="Text Box 23"/>
              <p:cNvSpPr txBox="1">
                <a:spLocks noChangeArrowheads="1"/>
              </p:cNvSpPr>
              <p:nvPr/>
            </p:nvSpPr>
            <p:spPr bwMode="auto">
              <a:xfrm>
                <a:off x="2820032" y="1397273"/>
                <a:ext cx="1942923" cy="696965"/>
              </a:xfrm>
              <a:prstGeom prst="rect">
                <a:avLst/>
              </a:prstGeom>
              <a:noFill/>
              <a:ln w="3175" algn="ctr">
                <a:noFill/>
                <a:miter lim="800000"/>
                <a:headEnd/>
                <a:tailEnd/>
              </a:ln>
              <a:effectLst/>
            </p:spPr>
            <p:txBody>
              <a:bodyPr wrap="square">
                <a:spAutoFit/>
              </a:bodyPr>
              <a:lstStyle/>
              <a:p>
                <a:pPr algn="ctr" defTabSz="914128" fontAlgn="base">
                  <a:spcAft>
                    <a:spcPct val="0"/>
                  </a:spcAft>
                  <a:defRPr/>
                </a:pPr>
                <a:r>
                  <a:rPr lang="en-US" sz="1200" b="1" dirty="0">
                    <a:solidFill>
                      <a:srgbClr val="EFEFEF">
                        <a:lumMod val="10000"/>
                      </a:srgbClr>
                    </a:solidFill>
                    <a:latin typeface="Calibri" pitchFamily="34" charset="0"/>
                  </a:rPr>
                  <a:t>Windows Server </a:t>
                </a:r>
                <a:r>
                  <a:rPr lang="en-US" sz="1200" b="1" dirty="0" err="1">
                    <a:solidFill>
                      <a:srgbClr val="EFEFEF">
                        <a:lumMod val="10000"/>
                      </a:srgbClr>
                    </a:solidFill>
                    <a:latin typeface="Calibri" pitchFamily="34" charset="0"/>
                  </a:rPr>
                  <a:t>Betriebssystem</a:t>
                </a:r>
                <a:endParaRPr lang="en-US" sz="1200" b="1" dirty="0">
                  <a:solidFill>
                    <a:srgbClr val="EFEFEF">
                      <a:lumMod val="10000"/>
                    </a:srgbClr>
                  </a:solidFill>
                  <a:latin typeface="Calibri" pitchFamily="34" charset="0"/>
                </a:endParaRPr>
              </a:p>
              <a:p>
                <a:pPr algn="ctr" defTabSz="914128" fontAlgn="base">
                  <a:lnSpc>
                    <a:spcPct val="90000"/>
                  </a:lnSpc>
                  <a:spcBef>
                    <a:spcPct val="30000"/>
                  </a:spcBef>
                  <a:spcAft>
                    <a:spcPct val="0"/>
                  </a:spcAft>
                  <a:defRPr/>
                </a:pPr>
                <a:endParaRPr lang="en-US" sz="1200" b="1" dirty="0">
                  <a:solidFill>
                    <a:srgbClr val="EFEFEF">
                      <a:lumMod val="10000"/>
                    </a:srgbClr>
                  </a:solidFill>
                  <a:latin typeface="Calibri" pitchFamily="34" charset="0"/>
                </a:endParaRPr>
              </a:p>
            </p:txBody>
          </p:sp>
          <p:grpSp>
            <p:nvGrpSpPr>
              <p:cNvPr id="106" name="Group 30"/>
              <p:cNvGrpSpPr>
                <a:grpSpLocks/>
              </p:cNvGrpSpPr>
              <p:nvPr/>
            </p:nvGrpSpPr>
            <p:grpSpPr bwMode="auto">
              <a:xfrm>
                <a:off x="2989948" y="2264904"/>
                <a:ext cx="1670326" cy="357969"/>
                <a:chOff x="2176" y="1762"/>
                <a:chExt cx="1130" cy="434"/>
              </a:xfrm>
            </p:grpSpPr>
            <p:pic>
              <p:nvPicPr>
                <p:cNvPr id="107"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08" name="Text Box 32"/>
                <p:cNvSpPr txBox="1">
                  <a:spLocks noChangeArrowheads="1"/>
                </p:cNvSpPr>
                <p:nvPr/>
              </p:nvSpPr>
              <p:spPr bwMode="auto">
                <a:xfrm>
                  <a:off x="2244" y="1784"/>
                  <a:ext cx="993" cy="343"/>
                </a:xfrm>
                <a:prstGeom prst="rect">
                  <a:avLst/>
                </a:prstGeom>
                <a:noFill/>
                <a:ln w="9525">
                  <a:noFill/>
                  <a:miter lim="800000"/>
                  <a:headEnd/>
                  <a:tailEnd/>
                </a:ln>
                <a:effectLst/>
              </p:spPr>
              <p:txBody>
                <a:bodyPr wrap="square">
                  <a:spAutoFit/>
                </a:bodyPr>
                <a:lstStyle/>
                <a:p>
                  <a:pPr algn="ctr" defTabSz="914128" fontAlgn="base">
                    <a:spcBef>
                      <a:spcPct val="0"/>
                    </a:spcBef>
                    <a:spcAft>
                      <a:spcPct val="0"/>
                    </a:spcAft>
                    <a:defRPr/>
                  </a:pPr>
                  <a:r>
                    <a:rPr lang="en-US" sz="1200" dirty="0">
                      <a:solidFill>
                        <a:srgbClr val="FFFFFF"/>
                      </a:solidFill>
                      <a:effectLst>
                        <a:outerShdw blurRad="38100" dist="38100" dir="2700000" algn="tl">
                          <a:srgbClr val="000000"/>
                        </a:outerShdw>
                      </a:effectLst>
                      <a:latin typeface="Calibri" pitchFamily="34" charset="0"/>
                    </a:rPr>
                    <a:t>Applications</a:t>
                  </a:r>
                </a:p>
              </p:txBody>
            </p:sp>
          </p:grpSp>
        </p:grpSp>
        <p:sp>
          <p:nvSpPr>
            <p:cNvPr id="139" name="Textfeld 138"/>
            <p:cNvSpPr txBox="1"/>
            <p:nvPr/>
          </p:nvSpPr>
          <p:spPr>
            <a:xfrm>
              <a:off x="3985640" y="3921842"/>
              <a:ext cx="1152641" cy="747982"/>
            </a:xfrm>
            <a:prstGeom prst="rect">
              <a:avLst/>
            </a:prstGeom>
            <a:noFill/>
          </p:spPr>
          <p:txBody>
            <a:bodyPr wrap="square" lIns="0" tIns="0" rIns="0" bIns="0" rtlCol="0">
              <a:spAutoFit/>
            </a:bodyPr>
            <a:lstStyle/>
            <a:p>
              <a:pPr algn="ctr" defTabSz="914344">
                <a:lnSpc>
                  <a:spcPct val="90000"/>
                </a:lnSpc>
                <a:defRPr/>
              </a:pPr>
              <a:r>
                <a:rPr lang="de-DE" sz="1765" spc="-49" dirty="0">
                  <a:solidFill>
                    <a:srgbClr val="EFEFEF">
                      <a:lumMod val="10000"/>
                    </a:srgbClr>
                  </a:solidFill>
                  <a:latin typeface="Segoe UI"/>
                </a:rPr>
                <a:t>2. VM mit Windows Server</a:t>
              </a:r>
            </a:p>
          </p:txBody>
        </p:sp>
      </p:grpSp>
      <p:grpSp>
        <p:nvGrpSpPr>
          <p:cNvPr id="6" name="Gruppieren 5"/>
          <p:cNvGrpSpPr/>
          <p:nvPr/>
        </p:nvGrpSpPr>
        <p:grpSpPr>
          <a:xfrm>
            <a:off x="5314384" y="1989309"/>
            <a:ext cx="1597792" cy="3695176"/>
            <a:chOff x="5420948" y="2028702"/>
            <a:chExt cx="1629831" cy="3769272"/>
          </a:xfrm>
        </p:grpSpPr>
        <p:grpSp>
          <p:nvGrpSpPr>
            <p:cNvPr id="109" name="Gruppieren 108"/>
            <p:cNvGrpSpPr/>
            <p:nvPr/>
          </p:nvGrpSpPr>
          <p:grpSpPr>
            <a:xfrm>
              <a:off x="5420948" y="2028702"/>
              <a:ext cx="1629831" cy="3769272"/>
              <a:chOff x="2819384" y="1078542"/>
              <a:chExt cx="1995383" cy="3769272"/>
            </a:xfrm>
          </p:grpSpPr>
          <p:pic>
            <p:nvPicPr>
              <p:cNvPr id="110"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11" name="Text Box 23"/>
              <p:cNvSpPr txBox="1">
                <a:spLocks noChangeArrowheads="1"/>
              </p:cNvSpPr>
              <p:nvPr/>
            </p:nvSpPr>
            <p:spPr bwMode="auto">
              <a:xfrm>
                <a:off x="2820032" y="1397273"/>
                <a:ext cx="1942923" cy="696965"/>
              </a:xfrm>
              <a:prstGeom prst="rect">
                <a:avLst/>
              </a:prstGeom>
              <a:noFill/>
              <a:ln w="3175" algn="ctr">
                <a:noFill/>
                <a:miter lim="800000"/>
                <a:headEnd/>
                <a:tailEnd/>
              </a:ln>
              <a:effectLst/>
            </p:spPr>
            <p:txBody>
              <a:bodyPr wrap="square">
                <a:spAutoFit/>
              </a:bodyPr>
              <a:lstStyle/>
              <a:p>
                <a:pPr algn="ctr" defTabSz="914128" fontAlgn="base">
                  <a:spcAft>
                    <a:spcPct val="0"/>
                  </a:spcAft>
                  <a:defRPr/>
                </a:pPr>
                <a:r>
                  <a:rPr lang="en-US" sz="1200" b="1" dirty="0">
                    <a:solidFill>
                      <a:srgbClr val="EFEFEF">
                        <a:lumMod val="10000"/>
                      </a:srgbClr>
                    </a:solidFill>
                    <a:latin typeface="Calibri" pitchFamily="34" charset="0"/>
                  </a:rPr>
                  <a:t>Windows Server </a:t>
                </a:r>
                <a:r>
                  <a:rPr lang="en-US" sz="1200" b="1" dirty="0" err="1">
                    <a:solidFill>
                      <a:srgbClr val="EFEFEF">
                        <a:lumMod val="10000"/>
                      </a:srgbClr>
                    </a:solidFill>
                    <a:latin typeface="Calibri" pitchFamily="34" charset="0"/>
                  </a:rPr>
                  <a:t>Betriebssystem</a:t>
                </a:r>
                <a:endParaRPr lang="en-US" sz="1200" b="1" dirty="0">
                  <a:solidFill>
                    <a:srgbClr val="EFEFEF">
                      <a:lumMod val="10000"/>
                    </a:srgbClr>
                  </a:solidFill>
                  <a:latin typeface="Calibri" pitchFamily="34" charset="0"/>
                </a:endParaRPr>
              </a:p>
              <a:p>
                <a:pPr algn="ctr" defTabSz="914128" fontAlgn="base">
                  <a:lnSpc>
                    <a:spcPct val="90000"/>
                  </a:lnSpc>
                  <a:spcBef>
                    <a:spcPct val="30000"/>
                  </a:spcBef>
                  <a:spcAft>
                    <a:spcPct val="0"/>
                  </a:spcAft>
                  <a:defRPr/>
                </a:pPr>
                <a:endParaRPr lang="en-US" sz="1200" b="1" dirty="0">
                  <a:solidFill>
                    <a:srgbClr val="EFEFEF">
                      <a:lumMod val="10000"/>
                    </a:srgbClr>
                  </a:solidFill>
                  <a:latin typeface="Calibri" pitchFamily="34" charset="0"/>
                </a:endParaRPr>
              </a:p>
            </p:txBody>
          </p:sp>
          <p:grpSp>
            <p:nvGrpSpPr>
              <p:cNvPr id="112" name="Group 30"/>
              <p:cNvGrpSpPr>
                <a:grpSpLocks/>
              </p:cNvGrpSpPr>
              <p:nvPr/>
            </p:nvGrpSpPr>
            <p:grpSpPr bwMode="auto">
              <a:xfrm>
                <a:off x="2989948" y="2264904"/>
                <a:ext cx="1670326" cy="357969"/>
                <a:chOff x="2176" y="1762"/>
                <a:chExt cx="1130" cy="434"/>
              </a:xfrm>
            </p:grpSpPr>
            <p:pic>
              <p:nvPicPr>
                <p:cNvPr id="113"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14" name="Text Box 32"/>
                <p:cNvSpPr txBox="1">
                  <a:spLocks noChangeArrowheads="1"/>
                </p:cNvSpPr>
                <p:nvPr/>
              </p:nvSpPr>
              <p:spPr bwMode="auto">
                <a:xfrm>
                  <a:off x="2244" y="1784"/>
                  <a:ext cx="993" cy="343"/>
                </a:xfrm>
                <a:prstGeom prst="rect">
                  <a:avLst/>
                </a:prstGeom>
                <a:noFill/>
                <a:ln w="9525">
                  <a:noFill/>
                  <a:miter lim="800000"/>
                  <a:headEnd/>
                  <a:tailEnd/>
                </a:ln>
                <a:effectLst/>
              </p:spPr>
              <p:txBody>
                <a:bodyPr wrap="square">
                  <a:spAutoFit/>
                </a:bodyPr>
                <a:lstStyle/>
                <a:p>
                  <a:pPr algn="ctr" defTabSz="914128" fontAlgn="base">
                    <a:spcBef>
                      <a:spcPct val="0"/>
                    </a:spcBef>
                    <a:spcAft>
                      <a:spcPct val="0"/>
                    </a:spcAft>
                    <a:defRPr/>
                  </a:pPr>
                  <a:r>
                    <a:rPr lang="en-US" sz="1200" dirty="0">
                      <a:solidFill>
                        <a:srgbClr val="FFFFFF"/>
                      </a:solidFill>
                      <a:effectLst>
                        <a:outerShdw blurRad="38100" dist="38100" dir="2700000" algn="tl">
                          <a:srgbClr val="000000"/>
                        </a:outerShdw>
                      </a:effectLst>
                      <a:latin typeface="Calibri" pitchFamily="34" charset="0"/>
                    </a:rPr>
                    <a:t>Applications</a:t>
                  </a:r>
                </a:p>
              </p:txBody>
            </p:sp>
          </p:grpSp>
        </p:grpSp>
        <p:sp>
          <p:nvSpPr>
            <p:cNvPr id="140" name="Textfeld 139"/>
            <p:cNvSpPr txBox="1"/>
            <p:nvPr/>
          </p:nvSpPr>
          <p:spPr>
            <a:xfrm>
              <a:off x="5619891" y="3917099"/>
              <a:ext cx="1152641" cy="747982"/>
            </a:xfrm>
            <a:prstGeom prst="rect">
              <a:avLst/>
            </a:prstGeom>
            <a:noFill/>
          </p:spPr>
          <p:txBody>
            <a:bodyPr wrap="square" lIns="0" tIns="0" rIns="0" bIns="0" rtlCol="0">
              <a:spAutoFit/>
            </a:bodyPr>
            <a:lstStyle/>
            <a:p>
              <a:pPr algn="ctr" defTabSz="914344">
                <a:lnSpc>
                  <a:spcPct val="90000"/>
                </a:lnSpc>
                <a:defRPr/>
              </a:pPr>
              <a:r>
                <a:rPr lang="de-DE" sz="1765" spc="-49" dirty="0">
                  <a:solidFill>
                    <a:srgbClr val="EFEFEF">
                      <a:lumMod val="10000"/>
                    </a:srgbClr>
                  </a:solidFill>
                  <a:latin typeface="Segoe UI"/>
                </a:rPr>
                <a:t>3. VM mit Windows Server</a:t>
              </a:r>
            </a:p>
          </p:txBody>
        </p:sp>
      </p:grpSp>
      <p:grpSp>
        <p:nvGrpSpPr>
          <p:cNvPr id="7" name="Gruppieren 6"/>
          <p:cNvGrpSpPr/>
          <p:nvPr/>
        </p:nvGrpSpPr>
        <p:grpSpPr>
          <a:xfrm>
            <a:off x="6925511" y="2001719"/>
            <a:ext cx="1597792" cy="3695176"/>
            <a:chOff x="7064380" y="2041360"/>
            <a:chExt cx="1629831" cy="3769272"/>
          </a:xfrm>
        </p:grpSpPr>
        <p:grpSp>
          <p:nvGrpSpPr>
            <p:cNvPr id="115" name="Gruppieren 114"/>
            <p:cNvGrpSpPr/>
            <p:nvPr/>
          </p:nvGrpSpPr>
          <p:grpSpPr>
            <a:xfrm>
              <a:off x="7064380" y="2041360"/>
              <a:ext cx="1629831" cy="3769272"/>
              <a:chOff x="2819384" y="1078542"/>
              <a:chExt cx="1995383" cy="3769272"/>
            </a:xfrm>
          </p:grpSpPr>
          <p:pic>
            <p:nvPicPr>
              <p:cNvPr id="116"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17" name="Text Box 23"/>
              <p:cNvSpPr txBox="1">
                <a:spLocks noChangeArrowheads="1"/>
              </p:cNvSpPr>
              <p:nvPr/>
            </p:nvSpPr>
            <p:spPr bwMode="auto">
              <a:xfrm>
                <a:off x="2820032" y="1397273"/>
                <a:ext cx="1942923" cy="696965"/>
              </a:xfrm>
              <a:prstGeom prst="rect">
                <a:avLst/>
              </a:prstGeom>
              <a:noFill/>
              <a:ln w="3175" algn="ctr">
                <a:noFill/>
                <a:miter lim="800000"/>
                <a:headEnd/>
                <a:tailEnd/>
              </a:ln>
              <a:effectLst/>
            </p:spPr>
            <p:txBody>
              <a:bodyPr wrap="square">
                <a:spAutoFit/>
              </a:bodyPr>
              <a:lstStyle/>
              <a:p>
                <a:pPr algn="ctr" defTabSz="914128" fontAlgn="base">
                  <a:spcAft>
                    <a:spcPct val="0"/>
                  </a:spcAft>
                  <a:defRPr/>
                </a:pPr>
                <a:r>
                  <a:rPr lang="en-US" sz="1200" b="1" dirty="0">
                    <a:solidFill>
                      <a:srgbClr val="EFEFEF">
                        <a:lumMod val="10000"/>
                      </a:srgbClr>
                    </a:solidFill>
                    <a:latin typeface="Calibri" pitchFamily="34" charset="0"/>
                  </a:rPr>
                  <a:t>Windows Server </a:t>
                </a:r>
                <a:r>
                  <a:rPr lang="en-US" sz="1200" b="1" dirty="0" err="1">
                    <a:solidFill>
                      <a:srgbClr val="EFEFEF">
                        <a:lumMod val="10000"/>
                      </a:srgbClr>
                    </a:solidFill>
                    <a:latin typeface="Calibri" pitchFamily="34" charset="0"/>
                  </a:rPr>
                  <a:t>Betriebssystem</a:t>
                </a:r>
                <a:endParaRPr lang="en-US" sz="1200" b="1" dirty="0">
                  <a:solidFill>
                    <a:srgbClr val="EFEFEF">
                      <a:lumMod val="10000"/>
                    </a:srgbClr>
                  </a:solidFill>
                  <a:latin typeface="Calibri" pitchFamily="34" charset="0"/>
                </a:endParaRPr>
              </a:p>
              <a:p>
                <a:pPr algn="ctr" defTabSz="914128" fontAlgn="base">
                  <a:lnSpc>
                    <a:spcPct val="90000"/>
                  </a:lnSpc>
                  <a:spcBef>
                    <a:spcPct val="30000"/>
                  </a:spcBef>
                  <a:spcAft>
                    <a:spcPct val="0"/>
                  </a:spcAft>
                  <a:defRPr/>
                </a:pPr>
                <a:endParaRPr lang="en-US" sz="1200" b="1" dirty="0">
                  <a:solidFill>
                    <a:srgbClr val="EFEFEF">
                      <a:lumMod val="10000"/>
                    </a:srgbClr>
                  </a:solidFill>
                  <a:latin typeface="Calibri" pitchFamily="34" charset="0"/>
                </a:endParaRPr>
              </a:p>
            </p:txBody>
          </p:sp>
          <p:grpSp>
            <p:nvGrpSpPr>
              <p:cNvPr id="118" name="Group 30"/>
              <p:cNvGrpSpPr>
                <a:grpSpLocks/>
              </p:cNvGrpSpPr>
              <p:nvPr/>
            </p:nvGrpSpPr>
            <p:grpSpPr bwMode="auto">
              <a:xfrm>
                <a:off x="2989948" y="2264904"/>
                <a:ext cx="1670326" cy="357969"/>
                <a:chOff x="2176" y="1762"/>
                <a:chExt cx="1130" cy="434"/>
              </a:xfrm>
            </p:grpSpPr>
            <p:pic>
              <p:nvPicPr>
                <p:cNvPr id="119"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20" name="Text Box 32"/>
                <p:cNvSpPr txBox="1">
                  <a:spLocks noChangeArrowheads="1"/>
                </p:cNvSpPr>
                <p:nvPr/>
              </p:nvSpPr>
              <p:spPr bwMode="auto">
                <a:xfrm>
                  <a:off x="2244" y="1784"/>
                  <a:ext cx="993" cy="343"/>
                </a:xfrm>
                <a:prstGeom prst="rect">
                  <a:avLst/>
                </a:prstGeom>
                <a:noFill/>
                <a:ln w="9525">
                  <a:noFill/>
                  <a:miter lim="800000"/>
                  <a:headEnd/>
                  <a:tailEnd/>
                </a:ln>
                <a:effectLst/>
              </p:spPr>
              <p:txBody>
                <a:bodyPr wrap="square">
                  <a:spAutoFit/>
                </a:bodyPr>
                <a:lstStyle/>
                <a:p>
                  <a:pPr algn="ctr" defTabSz="914128" fontAlgn="base">
                    <a:spcBef>
                      <a:spcPct val="0"/>
                    </a:spcBef>
                    <a:spcAft>
                      <a:spcPct val="0"/>
                    </a:spcAft>
                    <a:defRPr/>
                  </a:pPr>
                  <a:r>
                    <a:rPr lang="en-US" sz="1200" dirty="0">
                      <a:solidFill>
                        <a:srgbClr val="FFFFFF"/>
                      </a:solidFill>
                      <a:effectLst>
                        <a:outerShdw blurRad="38100" dist="38100" dir="2700000" algn="tl">
                          <a:srgbClr val="000000"/>
                        </a:outerShdw>
                      </a:effectLst>
                      <a:latin typeface="Calibri" pitchFamily="34" charset="0"/>
                    </a:rPr>
                    <a:t>Applications</a:t>
                  </a:r>
                </a:p>
              </p:txBody>
            </p:sp>
          </p:grpSp>
        </p:grpSp>
        <p:sp>
          <p:nvSpPr>
            <p:cNvPr id="141" name="Textfeld 140"/>
            <p:cNvSpPr txBox="1"/>
            <p:nvPr/>
          </p:nvSpPr>
          <p:spPr>
            <a:xfrm>
              <a:off x="7247709" y="3913338"/>
              <a:ext cx="1152641" cy="747982"/>
            </a:xfrm>
            <a:prstGeom prst="rect">
              <a:avLst/>
            </a:prstGeom>
            <a:noFill/>
          </p:spPr>
          <p:txBody>
            <a:bodyPr wrap="square" lIns="0" tIns="0" rIns="0" bIns="0" rtlCol="0">
              <a:spAutoFit/>
            </a:bodyPr>
            <a:lstStyle/>
            <a:p>
              <a:pPr algn="ctr" defTabSz="914344">
                <a:lnSpc>
                  <a:spcPct val="90000"/>
                </a:lnSpc>
                <a:defRPr/>
              </a:pPr>
              <a:r>
                <a:rPr lang="de-DE" sz="1765" spc="-49" dirty="0">
                  <a:solidFill>
                    <a:srgbClr val="EFEFEF">
                      <a:lumMod val="10000"/>
                    </a:srgbClr>
                  </a:solidFill>
                  <a:latin typeface="Segoe UI"/>
                </a:rPr>
                <a:t>4. VM mit Windows Server</a:t>
              </a:r>
            </a:p>
          </p:txBody>
        </p:sp>
      </p:grpSp>
      <p:grpSp>
        <p:nvGrpSpPr>
          <p:cNvPr id="8" name="Gruppieren 7"/>
          <p:cNvGrpSpPr/>
          <p:nvPr/>
        </p:nvGrpSpPr>
        <p:grpSpPr>
          <a:xfrm>
            <a:off x="8521245" y="2001719"/>
            <a:ext cx="1597792" cy="3695176"/>
            <a:chOff x="8692113" y="2041360"/>
            <a:chExt cx="1629831" cy="3769272"/>
          </a:xfrm>
        </p:grpSpPr>
        <p:grpSp>
          <p:nvGrpSpPr>
            <p:cNvPr id="121" name="Gruppieren 120"/>
            <p:cNvGrpSpPr/>
            <p:nvPr/>
          </p:nvGrpSpPr>
          <p:grpSpPr>
            <a:xfrm>
              <a:off x="8692113" y="2041360"/>
              <a:ext cx="1629831" cy="3769272"/>
              <a:chOff x="2819384" y="1078542"/>
              <a:chExt cx="1995383" cy="3769272"/>
            </a:xfrm>
          </p:grpSpPr>
          <p:pic>
            <p:nvPicPr>
              <p:cNvPr id="122"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23" name="Text Box 23"/>
              <p:cNvSpPr txBox="1">
                <a:spLocks noChangeArrowheads="1"/>
              </p:cNvSpPr>
              <p:nvPr/>
            </p:nvSpPr>
            <p:spPr bwMode="auto">
              <a:xfrm>
                <a:off x="2820032" y="1397273"/>
                <a:ext cx="1942923" cy="696965"/>
              </a:xfrm>
              <a:prstGeom prst="rect">
                <a:avLst/>
              </a:prstGeom>
              <a:noFill/>
              <a:ln w="3175" algn="ctr">
                <a:noFill/>
                <a:miter lim="800000"/>
                <a:headEnd/>
                <a:tailEnd/>
              </a:ln>
              <a:effectLst/>
            </p:spPr>
            <p:txBody>
              <a:bodyPr wrap="square">
                <a:spAutoFit/>
              </a:bodyPr>
              <a:lstStyle/>
              <a:p>
                <a:pPr algn="ctr" defTabSz="914128" fontAlgn="base">
                  <a:spcAft>
                    <a:spcPct val="0"/>
                  </a:spcAft>
                  <a:defRPr/>
                </a:pPr>
                <a:r>
                  <a:rPr lang="en-US" sz="1200" b="1" dirty="0">
                    <a:solidFill>
                      <a:srgbClr val="EFEFEF">
                        <a:lumMod val="10000"/>
                      </a:srgbClr>
                    </a:solidFill>
                    <a:latin typeface="Calibri" pitchFamily="34" charset="0"/>
                  </a:rPr>
                  <a:t>Windows Server </a:t>
                </a:r>
                <a:r>
                  <a:rPr lang="en-US" sz="1200" b="1" dirty="0" err="1">
                    <a:solidFill>
                      <a:srgbClr val="EFEFEF">
                        <a:lumMod val="10000"/>
                      </a:srgbClr>
                    </a:solidFill>
                    <a:latin typeface="Calibri" pitchFamily="34" charset="0"/>
                  </a:rPr>
                  <a:t>Betriebssystem</a:t>
                </a:r>
                <a:endParaRPr lang="en-US" sz="1200" b="1" dirty="0">
                  <a:solidFill>
                    <a:srgbClr val="EFEFEF">
                      <a:lumMod val="10000"/>
                    </a:srgbClr>
                  </a:solidFill>
                  <a:latin typeface="Calibri" pitchFamily="34" charset="0"/>
                </a:endParaRPr>
              </a:p>
              <a:p>
                <a:pPr algn="ctr" defTabSz="914128" fontAlgn="base">
                  <a:lnSpc>
                    <a:spcPct val="90000"/>
                  </a:lnSpc>
                  <a:spcBef>
                    <a:spcPct val="30000"/>
                  </a:spcBef>
                  <a:spcAft>
                    <a:spcPct val="0"/>
                  </a:spcAft>
                  <a:defRPr/>
                </a:pPr>
                <a:endParaRPr lang="en-US" sz="1200" b="1" dirty="0">
                  <a:solidFill>
                    <a:srgbClr val="EFEFEF">
                      <a:lumMod val="10000"/>
                    </a:srgbClr>
                  </a:solidFill>
                  <a:latin typeface="Calibri" pitchFamily="34" charset="0"/>
                </a:endParaRPr>
              </a:p>
            </p:txBody>
          </p:sp>
          <p:grpSp>
            <p:nvGrpSpPr>
              <p:cNvPr id="124" name="Group 30"/>
              <p:cNvGrpSpPr>
                <a:grpSpLocks/>
              </p:cNvGrpSpPr>
              <p:nvPr/>
            </p:nvGrpSpPr>
            <p:grpSpPr bwMode="auto">
              <a:xfrm>
                <a:off x="2989948" y="2264904"/>
                <a:ext cx="1670326" cy="357969"/>
                <a:chOff x="2176" y="1762"/>
                <a:chExt cx="1130" cy="434"/>
              </a:xfrm>
            </p:grpSpPr>
            <p:pic>
              <p:nvPicPr>
                <p:cNvPr id="125"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26" name="Text Box 32"/>
                <p:cNvSpPr txBox="1">
                  <a:spLocks noChangeArrowheads="1"/>
                </p:cNvSpPr>
                <p:nvPr/>
              </p:nvSpPr>
              <p:spPr bwMode="auto">
                <a:xfrm>
                  <a:off x="2244" y="1784"/>
                  <a:ext cx="993" cy="343"/>
                </a:xfrm>
                <a:prstGeom prst="rect">
                  <a:avLst/>
                </a:prstGeom>
                <a:noFill/>
                <a:ln w="9525">
                  <a:noFill/>
                  <a:miter lim="800000"/>
                  <a:headEnd/>
                  <a:tailEnd/>
                </a:ln>
                <a:effectLst/>
              </p:spPr>
              <p:txBody>
                <a:bodyPr wrap="square">
                  <a:spAutoFit/>
                </a:bodyPr>
                <a:lstStyle/>
                <a:p>
                  <a:pPr algn="ctr" defTabSz="914128" fontAlgn="base">
                    <a:spcBef>
                      <a:spcPct val="0"/>
                    </a:spcBef>
                    <a:spcAft>
                      <a:spcPct val="0"/>
                    </a:spcAft>
                    <a:defRPr/>
                  </a:pPr>
                  <a:r>
                    <a:rPr lang="en-US" sz="1200" dirty="0">
                      <a:solidFill>
                        <a:srgbClr val="FFFFFF"/>
                      </a:solidFill>
                      <a:effectLst>
                        <a:outerShdw blurRad="38100" dist="38100" dir="2700000" algn="tl">
                          <a:srgbClr val="000000"/>
                        </a:outerShdw>
                      </a:effectLst>
                      <a:latin typeface="Calibri" pitchFamily="34" charset="0"/>
                    </a:rPr>
                    <a:t>Applications</a:t>
                  </a:r>
                </a:p>
              </p:txBody>
            </p:sp>
          </p:grpSp>
        </p:grpSp>
        <p:sp>
          <p:nvSpPr>
            <p:cNvPr id="142" name="Textfeld 141"/>
            <p:cNvSpPr txBox="1"/>
            <p:nvPr/>
          </p:nvSpPr>
          <p:spPr>
            <a:xfrm>
              <a:off x="8879019" y="3921842"/>
              <a:ext cx="1152641" cy="747982"/>
            </a:xfrm>
            <a:prstGeom prst="rect">
              <a:avLst/>
            </a:prstGeom>
            <a:noFill/>
          </p:spPr>
          <p:txBody>
            <a:bodyPr wrap="square" lIns="0" tIns="0" rIns="0" bIns="0" rtlCol="0">
              <a:spAutoFit/>
            </a:bodyPr>
            <a:lstStyle/>
            <a:p>
              <a:pPr algn="ctr" defTabSz="914344">
                <a:lnSpc>
                  <a:spcPct val="90000"/>
                </a:lnSpc>
                <a:defRPr/>
              </a:pPr>
              <a:r>
                <a:rPr lang="de-DE" sz="1765" spc="-49" dirty="0">
                  <a:solidFill>
                    <a:srgbClr val="EFEFEF">
                      <a:lumMod val="10000"/>
                    </a:srgbClr>
                  </a:solidFill>
                  <a:latin typeface="Segoe UI"/>
                </a:rPr>
                <a:t>5. VM mit Windows Server</a:t>
              </a:r>
            </a:p>
          </p:txBody>
        </p:sp>
      </p:grpSp>
      <p:sp>
        <p:nvSpPr>
          <p:cNvPr id="143" name="Textfeld 142"/>
          <p:cNvSpPr txBox="1"/>
          <p:nvPr/>
        </p:nvSpPr>
        <p:spPr>
          <a:xfrm>
            <a:off x="10325074" y="3838999"/>
            <a:ext cx="1129983" cy="733278"/>
          </a:xfrm>
          <a:prstGeom prst="rect">
            <a:avLst/>
          </a:prstGeom>
          <a:noFill/>
        </p:spPr>
        <p:txBody>
          <a:bodyPr wrap="square" lIns="0" tIns="0" rIns="0" bIns="0" rtlCol="0">
            <a:spAutoFit/>
          </a:bodyPr>
          <a:lstStyle/>
          <a:p>
            <a:pPr algn="ctr" defTabSz="914344">
              <a:lnSpc>
                <a:spcPct val="90000"/>
              </a:lnSpc>
              <a:defRPr/>
            </a:pPr>
            <a:r>
              <a:rPr lang="de-DE" sz="1765" spc="-49" dirty="0">
                <a:solidFill>
                  <a:srgbClr val="EFEFEF">
                    <a:lumMod val="10000"/>
                  </a:srgbClr>
                </a:solidFill>
                <a:latin typeface="Segoe UI"/>
              </a:rPr>
              <a:t>6. VM mit Windows Server</a:t>
            </a:r>
          </a:p>
        </p:txBody>
      </p:sp>
      <p:sp>
        <p:nvSpPr>
          <p:cNvPr id="11" name="Titel 10"/>
          <p:cNvSpPr>
            <a:spLocks noGrp="1"/>
          </p:cNvSpPr>
          <p:nvPr>
            <p:ph type="title"/>
          </p:nvPr>
        </p:nvSpPr>
        <p:spPr/>
        <p:txBody>
          <a:bodyPr/>
          <a:lstStyle/>
          <a:p>
            <a:r>
              <a:rPr lang="de-DE" sz="4000" dirty="0"/>
              <a:t>Hyper-V Architektur</a:t>
            </a:r>
          </a:p>
        </p:txBody>
      </p:sp>
    </p:spTree>
    <p:extLst>
      <p:ext uri="{BB962C8B-B14F-4D97-AF65-F5344CB8AC3E}">
        <p14:creationId xmlns:p14="http://schemas.microsoft.com/office/powerpoint/2010/main" val="534325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7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27"/>
                                        </p:tgtEl>
                                        <p:attrNameLst>
                                          <p:attrName>style.visibility</p:attrName>
                                        </p:attrNameLst>
                                      </p:cBhvr>
                                      <p:to>
                                        <p:strVal val="visible"/>
                                      </p:to>
                                    </p:set>
                                    <p:anim calcmode="lin" valueType="num">
                                      <p:cBhvr>
                                        <p:cTn id="46" dur="500" fill="hold"/>
                                        <p:tgtEl>
                                          <p:spTgt spid="127"/>
                                        </p:tgtEl>
                                        <p:attrNameLst>
                                          <p:attrName>ppt_w</p:attrName>
                                        </p:attrNameLst>
                                      </p:cBhvr>
                                      <p:tavLst>
                                        <p:tav tm="0">
                                          <p:val>
                                            <p:fltVal val="0"/>
                                          </p:val>
                                        </p:tav>
                                        <p:tav tm="100000">
                                          <p:val>
                                            <p:strVal val="#ppt_w"/>
                                          </p:val>
                                        </p:tav>
                                      </p:tavLst>
                                    </p:anim>
                                    <p:anim calcmode="lin" valueType="num">
                                      <p:cBhvr>
                                        <p:cTn id="47" dur="500" fill="hold"/>
                                        <p:tgtEl>
                                          <p:spTgt spid="127"/>
                                        </p:tgtEl>
                                        <p:attrNameLst>
                                          <p:attrName>ppt_h</p:attrName>
                                        </p:attrNameLst>
                                      </p:cBhvr>
                                      <p:tavLst>
                                        <p:tav tm="0">
                                          <p:val>
                                            <p:fltVal val="0"/>
                                          </p:val>
                                        </p:tav>
                                        <p:tav tm="100000">
                                          <p:val>
                                            <p:strVal val="#ppt_h"/>
                                          </p:val>
                                        </p:tav>
                                      </p:tavLst>
                                    </p:anim>
                                    <p:animEffect transition="in" filter="fade">
                                      <p:cBhvr>
                                        <p:cTn id="48" dur="500"/>
                                        <p:tgtEl>
                                          <p:spTgt spid="12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3"/>
                                        </p:tgtEl>
                                        <p:attrNameLst>
                                          <p:attrName>style.visibility</p:attrName>
                                        </p:attrNameLst>
                                      </p:cBhvr>
                                      <p:to>
                                        <p:strVal val="visible"/>
                                      </p:to>
                                    </p:set>
                                    <p:anim calcmode="lin" valueType="num">
                                      <p:cBhvr>
                                        <p:cTn id="51" dur="500" fill="hold"/>
                                        <p:tgtEl>
                                          <p:spTgt spid="143"/>
                                        </p:tgtEl>
                                        <p:attrNameLst>
                                          <p:attrName>ppt_w</p:attrName>
                                        </p:attrNameLst>
                                      </p:cBhvr>
                                      <p:tavLst>
                                        <p:tav tm="0">
                                          <p:val>
                                            <p:fltVal val="0"/>
                                          </p:val>
                                        </p:tav>
                                        <p:tav tm="100000">
                                          <p:val>
                                            <p:strVal val="#ppt_w"/>
                                          </p:val>
                                        </p:tav>
                                      </p:tavLst>
                                    </p:anim>
                                    <p:anim calcmode="lin" valueType="num">
                                      <p:cBhvr>
                                        <p:cTn id="52" dur="500" fill="hold"/>
                                        <p:tgtEl>
                                          <p:spTgt spid="143"/>
                                        </p:tgtEl>
                                        <p:attrNameLst>
                                          <p:attrName>ppt_h</p:attrName>
                                        </p:attrNameLst>
                                      </p:cBhvr>
                                      <p:tavLst>
                                        <p:tav tm="0">
                                          <p:val>
                                            <p:fltVal val="0"/>
                                          </p:val>
                                        </p:tav>
                                        <p:tav tm="100000">
                                          <p:val>
                                            <p:strVal val="#ppt_h"/>
                                          </p:val>
                                        </p:tav>
                                      </p:tavLst>
                                    </p:anim>
                                    <p:animEffect transition="in" filter="fade">
                                      <p:cBhvr>
                                        <p:cTn id="53"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animBg="1"/>
      <p:bldP spid="1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34655" y="1481191"/>
            <a:ext cx="9198535" cy="5120633"/>
          </a:xfrm>
          <a:prstGeom prst="rect">
            <a:avLst/>
          </a:prstGeom>
          <a:noFill/>
        </p:spPr>
        <p:txBody>
          <a:bodyPr wrap="square" rtlCol="0">
            <a:spAutoFit/>
          </a:bodyPr>
          <a:lstStyle/>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Jeder Server benötigt eine </a:t>
            </a:r>
            <a:r>
              <a:rPr lang="de-DE" sz="1452" b="1" kern="0" dirty="0">
                <a:solidFill>
                  <a:srgbClr val="FF0000"/>
                </a:solidFill>
                <a:latin typeface="Segoe UI" panose="020B0502040204020203" pitchFamily="34" charset="0"/>
                <a:cs typeface="Segoe UI" panose="020B0502040204020203" pitchFamily="34" charset="0"/>
              </a:rPr>
              <a:t>Basislizenz</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inkl. Medium, COA mit Key und Lizenz.</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Standard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16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Basislizenz	(P73-07115)</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Standard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24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Basislizenz	(P73-07134)</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Datacenter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16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Basislizenz	(P71-08653)</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Datacenter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24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Basislizenz	(P71-08672)</a:t>
            </a:r>
          </a:p>
          <a:p>
            <a:pPr defTabSz="829502">
              <a:tabLst>
                <a:tab pos="4880527" algn="l"/>
                <a:tab pos="6183824" algn="l"/>
              </a:tabLst>
              <a:defRPr/>
            </a:pPr>
            <a:endParaRPr lang="de-DE" sz="1452" kern="0" dirty="0">
              <a:solidFill>
                <a:prstClr val="black">
                  <a:lumMod val="65000"/>
                  <a:lumOff val="35000"/>
                </a:prstClr>
              </a:solidFill>
              <a:latin typeface="Segoe UI" panose="020B0502040204020203" pitchFamily="34" charset="0"/>
              <a:cs typeface="Segoe UI" panose="020B0502040204020203" pitchFamily="34" charset="0"/>
            </a:endParaRP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Sollte der physische Server mehr als 16 bzw. 24 Kerne besitzen, oder durch die Virtualisierung mit der Standard-Edition zusätzliche Kerne nach Regel 4 notwendig werden, dann benötigt man </a:t>
            </a:r>
            <a:r>
              <a:rPr lang="de-DE" sz="1452" b="1" kern="0" dirty="0">
                <a:solidFill>
                  <a:srgbClr val="FF0000"/>
                </a:solidFill>
                <a:latin typeface="Segoe UI" panose="020B0502040204020203" pitchFamily="34" charset="0"/>
                <a:cs typeface="Segoe UI" panose="020B0502040204020203" pitchFamily="34" charset="0"/>
              </a:rPr>
              <a:t>Zusatzlizenzen.</a:t>
            </a:r>
          </a:p>
          <a:p>
            <a:pPr defTabSz="829502">
              <a:tabLst>
                <a:tab pos="4880527" algn="l"/>
                <a:tab pos="6183824" algn="l"/>
              </a:tabLst>
              <a:defRPr/>
            </a:pPr>
            <a:endParaRPr lang="de-DE" sz="727" b="1" kern="0" dirty="0">
              <a:solidFill>
                <a:srgbClr val="FF0000"/>
              </a:solidFill>
              <a:latin typeface="Segoe UI" panose="020B0502040204020203" pitchFamily="34" charset="0"/>
              <a:cs typeface="Segoe UI" panose="020B0502040204020203" pitchFamily="34" charset="0"/>
            </a:endParaRP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Standard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2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Zusatzlizenz	(P73-07215)	(*P73-07155) </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Standard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4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Zusatzlizenz	(P73-07234)	(*P73-07174)</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Standard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16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Zusatzlizenz	(P73-07253)	(*P73-07193)</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Datacenter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2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Zusatzlizenz	(P71-08693)	 * Die Standard-Lizenzen mit Stern</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Datacenter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4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Zusatzlizenz	(P71-08712)	    verfügen über ein </a:t>
            </a:r>
            <a:r>
              <a:rPr lang="de-DE" sz="1452" b="1" kern="0" dirty="0">
                <a:solidFill>
                  <a:srgbClr val="FF0000"/>
                </a:solidFill>
                <a:latin typeface="Segoe UI" panose="020B0502040204020203" pitchFamily="34" charset="0"/>
                <a:cs typeface="Segoe UI" panose="020B0502040204020203" pitchFamily="34" charset="0"/>
              </a:rPr>
              <a:t>90 Tage-</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Datacenter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16 Kerne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Zusatzlizenz	(P71-08731)	    </a:t>
            </a:r>
            <a:r>
              <a:rPr lang="de-DE" sz="1452" b="1" kern="0" dirty="0">
                <a:solidFill>
                  <a:srgbClr val="FF0000"/>
                </a:solidFill>
                <a:latin typeface="Segoe UI" panose="020B0502040204020203" pitchFamily="34" charset="0"/>
                <a:cs typeface="Segoe UI" panose="020B0502040204020203" pitchFamily="34" charset="0"/>
              </a:rPr>
              <a:t>Neuzuweisungsrecht</a:t>
            </a:r>
          </a:p>
          <a:p>
            <a:pPr defTabSz="829502">
              <a:tabLst>
                <a:tab pos="4880527" algn="l"/>
                <a:tab pos="6183824" algn="l"/>
              </a:tabLst>
              <a:defRPr/>
            </a:pPr>
            <a:endParaRPr lang="de-DE" sz="1452" kern="0" dirty="0">
              <a:solidFill>
                <a:prstClr val="black">
                  <a:lumMod val="65000"/>
                  <a:lumOff val="35000"/>
                </a:prstClr>
              </a:solidFill>
              <a:latin typeface="Segoe UI" panose="020B0502040204020203" pitchFamily="34" charset="0"/>
              <a:cs typeface="Segoe UI" panose="020B0502040204020203" pitchFamily="34" charset="0"/>
            </a:endParaRP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Jeder Nutzer oder jedes Gerät, das auf einen Windows Server 2016 zugreift, benötigt eine Windows Server 2016 </a:t>
            </a:r>
            <a:r>
              <a:rPr lang="de-DE" sz="1452" b="1" kern="0" dirty="0">
                <a:solidFill>
                  <a:srgbClr val="FF0000"/>
                </a:solidFill>
                <a:latin typeface="Segoe UI" panose="020B0502040204020203" pitchFamily="34" charset="0"/>
                <a:cs typeface="Segoe UI" panose="020B0502040204020203" pitchFamily="34" charset="0"/>
              </a:rPr>
              <a:t>Zugriffslizenz (CAL).</a:t>
            </a:r>
          </a:p>
          <a:p>
            <a:pPr defTabSz="829502">
              <a:tabLst>
                <a:tab pos="4880527" algn="l"/>
                <a:tab pos="6183824" algn="l"/>
              </a:tabLst>
              <a:defRPr/>
            </a:pPr>
            <a:endParaRPr lang="de-DE" sz="727" b="1" kern="0" dirty="0">
              <a:solidFill>
                <a:srgbClr val="FF0000"/>
              </a:solidFill>
              <a:latin typeface="Segoe UI" panose="020B0502040204020203" pitchFamily="34" charset="0"/>
              <a:cs typeface="Segoe UI" panose="020B0502040204020203" pitchFamily="34" charset="0"/>
            </a:endParaRP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1 User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Zugriffslizenz (CAL)	(R18-05227)	</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5 User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Zugriffslizenz (CAL)	(R18-05246)</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1 Device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Zugriffslizenz (CAL)	(R18-05189)</a:t>
            </a:r>
          </a:p>
          <a:p>
            <a:pPr defTabSz="829502">
              <a:tabLst>
                <a:tab pos="4880527" algn="l"/>
                <a:tab pos="6183824" algn="l"/>
              </a:tabLst>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Windows Server 2016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5 Devices </a:t>
            </a:r>
            <a:r>
              <a:rPr lang="de-DE" sz="1452" kern="0" dirty="0">
                <a:solidFill>
                  <a:prstClr val="black">
                    <a:lumMod val="65000"/>
                    <a:lumOff val="35000"/>
                  </a:prstClr>
                </a:solidFill>
                <a:latin typeface="Segoe UI" panose="020B0502040204020203" pitchFamily="34" charset="0"/>
                <a:cs typeface="Segoe UI" panose="020B0502040204020203" pitchFamily="34" charset="0"/>
              </a:rPr>
              <a:t>Zugriffslizenz (CAL)	(R18-05208)</a:t>
            </a:r>
          </a:p>
        </p:txBody>
      </p:sp>
      <p:sp>
        <p:nvSpPr>
          <p:cNvPr id="7" name="Rechteck 6"/>
          <p:cNvSpPr/>
          <p:nvPr/>
        </p:nvSpPr>
        <p:spPr>
          <a:xfrm>
            <a:off x="0" y="2"/>
            <a:ext cx="12192000" cy="1248900"/>
          </a:xfrm>
          <a:prstGeom prst="rect">
            <a:avLst/>
          </a:prstGeom>
          <a:solidFill>
            <a:srgbClr val="3A4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02">
              <a:defRPr/>
            </a:pPr>
            <a:endParaRPr lang="de-DE" sz="1633" kern="0">
              <a:solidFill>
                <a:sysClr val="windowText" lastClr="000000"/>
              </a:solidFill>
              <a:latin typeface="Calibri" panose="020F0502020204030204"/>
            </a:endParaRPr>
          </a:p>
        </p:txBody>
      </p:sp>
      <p:sp>
        <p:nvSpPr>
          <p:cNvPr id="8" name="Textfeld 7"/>
          <p:cNvSpPr txBox="1"/>
          <p:nvPr/>
        </p:nvSpPr>
        <p:spPr>
          <a:xfrm>
            <a:off x="271903" y="645819"/>
            <a:ext cx="9498113" cy="483209"/>
          </a:xfrm>
          <a:prstGeom prst="rect">
            <a:avLst/>
          </a:prstGeom>
          <a:noFill/>
        </p:spPr>
        <p:txBody>
          <a:bodyPr wrap="none" rtlCol="0">
            <a:spAutoFit/>
          </a:bodyPr>
          <a:lstStyle/>
          <a:p>
            <a:pPr defTabSz="829502">
              <a:defRPr/>
            </a:pPr>
            <a:r>
              <a:rPr lang="de-DE" sz="2540" b="1" kern="0" dirty="0">
                <a:solidFill>
                  <a:prstClr val="white"/>
                </a:solidFill>
                <a:latin typeface="Segoe UI" panose="020B0502040204020203" pitchFamily="34" charset="0"/>
                <a:cs typeface="Segoe UI" panose="020B0502040204020203" pitchFamily="34" charset="0"/>
              </a:rPr>
              <a:t>Windows Server 2016 Produktberater COEM (</a:t>
            </a:r>
            <a:r>
              <a:rPr lang="de-DE" sz="2540" b="1" kern="0" dirty="0" err="1">
                <a:solidFill>
                  <a:prstClr val="white"/>
                </a:solidFill>
                <a:latin typeface="Segoe UI" panose="020B0502040204020203" pitchFamily="34" charset="0"/>
                <a:cs typeface="Segoe UI" panose="020B0502040204020203" pitchFamily="34" charset="0"/>
              </a:rPr>
              <a:t>Systembuilder</a:t>
            </a:r>
            <a:r>
              <a:rPr lang="de-DE" sz="2540" b="1" kern="0" dirty="0">
                <a:solidFill>
                  <a:prstClr val="white"/>
                </a:solidFill>
                <a:latin typeface="Segoe UI" panose="020B0502040204020203" pitchFamily="34" charset="0"/>
                <a:cs typeface="Segoe UI" panose="020B0502040204020203" pitchFamily="34" charset="0"/>
              </a:rPr>
              <a:t>)</a:t>
            </a:r>
          </a:p>
        </p:txBody>
      </p:sp>
      <p:pic>
        <p:nvPicPr>
          <p:cNvPr id="6"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C1F1CD9E-3027-45F7-9AC8-89092EC11D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421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b="65795"/>
          <a:stretch/>
        </p:blipFill>
        <p:spPr>
          <a:xfrm>
            <a:off x="2" y="1107504"/>
            <a:ext cx="6346092" cy="3072611"/>
          </a:xfrm>
          <a:prstGeom prst="rect">
            <a:avLst/>
          </a:prstGeom>
        </p:spPr>
      </p:pic>
      <p:sp>
        <p:nvSpPr>
          <p:cNvPr id="8" name="Textfeld 7"/>
          <p:cNvSpPr txBox="1"/>
          <p:nvPr/>
        </p:nvSpPr>
        <p:spPr>
          <a:xfrm>
            <a:off x="580078" y="434568"/>
            <a:ext cx="4232249" cy="892552"/>
          </a:xfrm>
          <a:prstGeom prst="rect">
            <a:avLst/>
          </a:prstGeom>
          <a:noFill/>
        </p:spPr>
        <p:txBody>
          <a:bodyPr wrap="none" rtlCol="0">
            <a:spAutoFit/>
          </a:bodyPr>
          <a:lstStyle/>
          <a:p>
            <a:pPr defTabSz="914354">
              <a:defRPr/>
            </a:pPr>
            <a:r>
              <a:rPr lang="de-DE" sz="2400" kern="0" dirty="0">
                <a:solidFill>
                  <a:srgbClr val="FFFFFF">
                    <a:lumMod val="50000"/>
                  </a:srgbClr>
                </a:solidFill>
                <a:latin typeface="Segoe UI" panose="020B0502040204020203" pitchFamily="34" charset="0"/>
                <a:cs typeface="Segoe UI" panose="020B0502040204020203" pitchFamily="34" charset="0"/>
              </a:rPr>
              <a:t>OEM plus Software Assurance</a:t>
            </a:r>
          </a:p>
          <a:p>
            <a:pPr defTabSz="914354">
              <a:defRPr/>
            </a:pPr>
            <a:endParaRPr lang="de-DE" sz="2800" kern="0" dirty="0">
              <a:solidFill>
                <a:srgbClr val="505050">
                  <a:lumMod val="50000"/>
                  <a:lumOff val="50000"/>
                </a:srgbClr>
              </a:solidFill>
              <a:latin typeface="Segoe UI" panose="020B0502040204020203" pitchFamily="34" charset="0"/>
              <a:cs typeface="Segoe UI" panose="020B0502040204020203" pitchFamily="34" charset="0"/>
            </a:endParaRPr>
          </a:p>
        </p:txBody>
      </p:sp>
      <p:pic>
        <p:nvPicPr>
          <p:cNvPr id="2" name="Grafik 1"/>
          <p:cNvPicPr>
            <a:picLocks noChangeAspect="1"/>
          </p:cNvPicPr>
          <p:nvPr/>
        </p:nvPicPr>
        <p:blipFill>
          <a:blip r:embed="rId4"/>
          <a:stretch>
            <a:fillRect/>
          </a:stretch>
        </p:blipFill>
        <p:spPr>
          <a:xfrm>
            <a:off x="3457905" y="4371768"/>
            <a:ext cx="6584731" cy="2486232"/>
          </a:xfrm>
          <a:prstGeom prst="rect">
            <a:avLst/>
          </a:prstGeom>
        </p:spPr>
      </p:pic>
      <p:pic>
        <p:nvPicPr>
          <p:cNvPr id="6"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D9F423CC-199D-4B94-B07A-D854292B8C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1376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438957" y="1542735"/>
            <a:ext cx="9198535" cy="4338688"/>
          </a:xfrm>
          <a:prstGeom prst="rect">
            <a:avLst/>
          </a:prstGeom>
          <a:noFill/>
        </p:spPr>
        <p:txBody>
          <a:bodyPr wrap="square" rtlCol="0">
            <a:spAutoFit/>
          </a:bodyPr>
          <a:lstStyle/>
          <a:p>
            <a:pPr defTabSz="829502">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Nützliches Wissen rund um die Lizenzierung von Windows Server mit OEM-Lizenzen.</a:t>
            </a:r>
          </a:p>
          <a:p>
            <a:pPr defTabSz="829502">
              <a:defRPr/>
            </a:pPr>
            <a:r>
              <a:rPr lang="de-DE" sz="1452" kern="0" dirty="0">
                <a:solidFill>
                  <a:prstClr val="black">
                    <a:lumMod val="65000"/>
                    <a:lumOff val="35000"/>
                  </a:prstClr>
                </a:solidFill>
                <a:latin typeface="Segoe UI" panose="020B0502040204020203" pitchFamily="34" charset="0"/>
                <a:cs typeface="Segoe UI" panose="020B0502040204020203" pitchFamily="34" charset="0"/>
              </a:rPr>
              <a:t>Mit diesen Kenntnissen punkten Sie im Gespräch mit Ihren Kunden – garantiert!</a:t>
            </a:r>
          </a:p>
          <a:p>
            <a:pPr defTabSz="829502">
              <a:defRPr/>
            </a:pPr>
            <a:endParaRPr lang="de-DE" sz="1452" kern="0" dirty="0">
              <a:solidFill>
                <a:prstClr val="black">
                  <a:lumMod val="65000"/>
                  <a:lumOff val="35000"/>
                </a:prstClr>
              </a:solidFill>
              <a:latin typeface="Segoe UI" panose="020B0502040204020203" pitchFamily="34" charset="0"/>
              <a:cs typeface="Segoe UI" panose="020B0502040204020203" pitchFamily="34" charset="0"/>
            </a:endParaRPr>
          </a:p>
          <a:p>
            <a:pPr marL="244819" indent="-244819" defTabSz="829502">
              <a:defRPr/>
            </a:pPr>
            <a:r>
              <a:rPr lang="de-DE" sz="1452" b="1" kern="0" dirty="0">
                <a:solidFill>
                  <a:srgbClr val="FF0000"/>
                </a:solidFill>
                <a:latin typeface="Segoe UI" panose="020B0502040204020203" pitchFamily="34" charset="0"/>
                <a:cs typeface="Segoe UI" panose="020B0502040204020203" pitchFamily="34" charset="0"/>
              </a:rPr>
              <a:t>#</a:t>
            </a:r>
            <a:r>
              <a:rPr lang="de-DE" sz="1452" kern="0" dirty="0">
                <a:solidFill>
                  <a:srgbClr val="FF0000"/>
                </a:solidFill>
                <a:latin typeface="Segoe UI" panose="020B0502040204020203" pitchFamily="34" charset="0"/>
                <a:cs typeface="Segoe UI" panose="020B0502040204020203" pitchFamily="34" charset="0"/>
              </a:rPr>
              <a: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Egal ob vorinstalliert (DOEM), </a:t>
            </a:r>
            <a:r>
              <a:rPr lang="de-DE" sz="1452" kern="0" dirty="0" err="1">
                <a:solidFill>
                  <a:prstClr val="black">
                    <a:lumMod val="65000"/>
                    <a:lumOff val="35000"/>
                  </a:prstClr>
                </a:solidFill>
                <a:latin typeface="Segoe UI" panose="020B0502040204020203" pitchFamily="34" charset="0"/>
                <a:cs typeface="Segoe UI" panose="020B0502040204020203" pitchFamily="34" charset="0"/>
              </a:rPr>
              <a:t>Systembuilder</a:t>
            </a:r>
            <a:r>
              <a:rPr lang="de-DE" sz="1452" kern="0" dirty="0">
                <a:solidFill>
                  <a:prstClr val="black">
                    <a:lumMod val="65000"/>
                    <a:lumOff val="35000"/>
                  </a:prstClr>
                </a:solidFill>
                <a:latin typeface="Segoe UI" panose="020B0502040204020203" pitchFamily="34" charset="0"/>
                <a:cs typeface="Segoe UI" panose="020B0502040204020203" pitchFamily="34" charset="0"/>
              </a:rPr>
              <a:t>-Lizenz (COEM) oder Reseller Option Kit (ROK) – </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kern="0" dirty="0">
                <a:solidFill>
                  <a:prstClr val="black">
                    <a:lumMod val="65000"/>
                    <a:lumOff val="35000"/>
                  </a:prstClr>
                </a:solidFill>
                <a:latin typeface="Segoe UI" panose="020B0502040204020203" pitchFamily="34" charset="0"/>
                <a:cs typeface="Segoe UI" panose="020B0502040204020203" pitchFamily="34" charset="0"/>
              </a:rPr>
              <a:t>alle OEM-Lizenzen verweisen auf die gleichen Endkunden-Nutzungsbedingungen = </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b="1" kern="0" dirty="0">
                <a:solidFill>
                  <a:prstClr val="black">
                    <a:lumMod val="65000"/>
                    <a:lumOff val="35000"/>
                  </a:prstClr>
                </a:solidFill>
                <a:latin typeface="Segoe UI" panose="020B0502040204020203" pitchFamily="34" charset="0"/>
                <a:cs typeface="Segoe UI" panose="020B0502040204020203" pitchFamily="34" charset="0"/>
              </a:rPr>
              <a:t>identische Rechte für Kunden.   </a:t>
            </a:r>
            <a:r>
              <a:rPr lang="de-DE" sz="1452" kern="0" dirty="0">
                <a:solidFill>
                  <a:prstClr val="black">
                    <a:lumMod val="65000"/>
                    <a:lumOff val="35000"/>
                  </a:prstClr>
                </a:solidFill>
                <a:latin typeface="Segoe UI" panose="020B0502040204020203" pitchFamily="34" charset="0"/>
                <a:cs typeface="Segoe UI" panose="020B0502040204020203" pitchFamily="34" charset="0"/>
                <a:hlinkClick r:id="rId2"/>
              </a:rPr>
              <a:t>www.microsoft.com/de-de/useterms</a:t>
            </a:r>
            <a:r>
              <a:rPr lang="de-DE" sz="1452" kern="0" dirty="0">
                <a:solidFill>
                  <a:prstClr val="black">
                    <a:lumMod val="65000"/>
                    <a:lumOff val="35000"/>
                  </a:prstClr>
                </a:solidFill>
                <a:latin typeface="Segoe UI" panose="020B0502040204020203" pitchFamily="34" charset="0"/>
                <a:cs typeface="Segoe UI" panose="020B0502040204020203" pitchFamily="34" charset="0"/>
              </a:rPr>
              <a:t> </a:t>
            </a:r>
          </a:p>
          <a:p>
            <a:pPr marL="244819" indent="-244819" defTabSz="829502">
              <a:defRPr/>
            </a:pP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marL="244819" indent="-244819" defTabSz="829502">
              <a:defRPr/>
            </a:pPr>
            <a:r>
              <a:rPr lang="de-DE" sz="1452" b="1" kern="0" dirty="0">
                <a:solidFill>
                  <a:srgbClr val="FF0000"/>
                </a:solidFill>
                <a:latin typeface="Segoe UI" panose="020B0502040204020203" pitchFamily="34" charset="0"/>
                <a:cs typeface="Segoe UI" panose="020B0502040204020203" pitchFamily="34" charset="0"/>
              </a:rPr>
              <a:t>#</a:t>
            </a:r>
            <a:r>
              <a:rPr lang="de-DE" sz="1452" kern="0" dirty="0">
                <a:solidFill>
                  <a:srgbClr val="FF0000"/>
                </a:solidFill>
                <a:latin typeface="Segoe UI" panose="020B0502040204020203" pitchFamily="34" charset="0"/>
                <a:cs typeface="Segoe UI" panose="020B0502040204020203" pitchFamily="34" charset="0"/>
              </a:rPr>
              <a: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COEM- und ROK-Lizenzen dürfen laut deutschem Recht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auch ohne Hardware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gehandelt und bereits bestehender Hardware zugewiesen werden.</a:t>
            </a:r>
          </a:p>
          <a:p>
            <a:pPr marL="244819" indent="-244819" defTabSz="829502">
              <a:defRPr/>
            </a:pP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marL="244819" indent="-244819" defTabSz="829502">
              <a:defRPr/>
            </a:pPr>
            <a:r>
              <a:rPr lang="de-DE" sz="1452" b="1" kern="0" dirty="0">
                <a:solidFill>
                  <a:srgbClr val="FF0000"/>
                </a:solidFill>
                <a:latin typeface="Segoe UI" panose="020B0502040204020203" pitchFamily="34" charset="0"/>
                <a:cs typeface="Segoe UI" panose="020B0502040204020203" pitchFamily="34" charset="0"/>
              </a:rPr>
              <a:t>#</a:t>
            </a:r>
            <a:r>
              <a:rPr lang="de-DE" sz="1452" kern="0" dirty="0">
                <a:solidFill>
                  <a:srgbClr val="FF0000"/>
                </a:solidFill>
                <a:latin typeface="Segoe UI" panose="020B0502040204020203" pitchFamily="34" charset="0"/>
                <a:cs typeface="Segoe UI" panose="020B0502040204020203" pitchFamily="34" charset="0"/>
              </a:rPr>
              <a: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Alle OEM-Windows Server-Lizenzen verfügen über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uneingeschränktes </a:t>
            </a:r>
            <a:r>
              <a:rPr lang="de-DE" sz="1452" b="1" kern="0" dirty="0" err="1">
                <a:solidFill>
                  <a:prstClr val="black">
                    <a:lumMod val="65000"/>
                    <a:lumOff val="35000"/>
                  </a:prstClr>
                </a:solidFill>
                <a:latin typeface="Segoe UI" panose="020B0502040204020203" pitchFamily="34" charset="0"/>
                <a:cs typeface="Segoe UI" panose="020B0502040204020203" pitchFamily="34" charset="0"/>
              </a:rPr>
              <a:t>Downgraderecht</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 </a:t>
            </a:r>
            <a:r>
              <a:rPr lang="de-DE" sz="1452" kern="0" dirty="0">
                <a:solidFill>
                  <a:prstClr val="black">
                    <a:lumMod val="65000"/>
                    <a:lumOff val="35000"/>
                  </a:prstClr>
                </a:solidFill>
                <a:latin typeface="Segoe UI" panose="020B0502040204020203" pitchFamily="34" charset="0"/>
                <a:cs typeface="Segoe UI" panose="020B0502040204020203" pitchFamily="34" charset="0"/>
              </a:rPr>
              <a:t>und </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b="1" kern="0" dirty="0">
                <a:solidFill>
                  <a:prstClr val="black">
                    <a:lumMod val="65000"/>
                    <a:lumOff val="35000"/>
                  </a:prstClr>
                </a:solidFill>
                <a:latin typeface="Segoe UI" panose="020B0502040204020203" pitchFamily="34" charset="0"/>
                <a:cs typeface="Segoe UI" panose="020B0502040204020203" pitchFamily="34" charset="0"/>
              </a:rPr>
              <a:t>VM-Portabilität.</a:t>
            </a:r>
            <a:r>
              <a:rPr lang="de-DE" sz="1452" kern="0" dirty="0">
                <a:solidFill>
                  <a:prstClr val="black">
                    <a:lumMod val="65000"/>
                    <a:lumOff val="35000"/>
                  </a:prstClr>
                </a:solidFill>
                <a:latin typeface="Segoe UI" panose="020B0502040204020203" pitchFamily="34" charset="0"/>
                <a:cs typeface="Segoe UI" panose="020B0502040204020203" pitchFamily="34" charset="0"/>
              </a:rPr>
              <a:t> Die Lizenz ist nach der Zuweisung dauerhaft an die Hardware gebunden, die VMs </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kern="0" dirty="0">
                <a:solidFill>
                  <a:prstClr val="black">
                    <a:lumMod val="65000"/>
                    <a:lumOff val="35000"/>
                  </a:prstClr>
                </a:solidFill>
                <a:latin typeface="Segoe UI" panose="020B0502040204020203" pitchFamily="34" charset="0"/>
                <a:cs typeface="Segoe UI" panose="020B0502040204020203" pitchFamily="34" charset="0"/>
              </a:rPr>
              <a:t>können beliebig oft zwischen korrekt lizenzierten Hosts hin und her verschoben werden.</a:t>
            </a:r>
          </a:p>
          <a:p>
            <a:pPr marL="244819" indent="-244819" defTabSz="829502">
              <a:defRPr/>
            </a:pP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marL="244819" indent="-244819" defTabSz="829502">
              <a:defRPr/>
            </a:pPr>
            <a:r>
              <a:rPr lang="de-DE" sz="1452" b="1" kern="0" dirty="0">
                <a:solidFill>
                  <a:srgbClr val="FF0000"/>
                </a:solidFill>
                <a:latin typeface="Segoe UI" panose="020B0502040204020203" pitchFamily="34" charset="0"/>
                <a:cs typeface="Segoe UI" panose="020B0502040204020203" pitchFamily="34" charset="0"/>
              </a:rPr>
              <a:t>#</a:t>
            </a:r>
            <a:r>
              <a:rPr lang="de-DE" sz="1452" kern="0" dirty="0">
                <a:solidFill>
                  <a:srgbClr val="FF0000"/>
                </a:solidFill>
                <a:latin typeface="Segoe UI" panose="020B0502040204020203" pitchFamily="34" charset="0"/>
                <a:cs typeface="Segoe UI" panose="020B0502040204020203" pitchFamily="34" charset="0"/>
              </a:rPr>
              <a:t>	</a:t>
            </a:r>
            <a:r>
              <a:rPr lang="de-DE" sz="1452" kern="0" dirty="0">
                <a:solidFill>
                  <a:srgbClr val="E7E6E6">
                    <a:lumMod val="25000"/>
                  </a:srgbClr>
                </a:solidFill>
                <a:latin typeface="Segoe UI" panose="020B0502040204020203" pitchFamily="34" charset="0"/>
                <a:cs typeface="Segoe UI" panose="020B0502040204020203" pitchFamily="34" charset="0"/>
              </a:rPr>
              <a:t>Jede </a:t>
            </a:r>
            <a:r>
              <a:rPr lang="de-DE" sz="1452" kern="0" dirty="0">
                <a:solidFill>
                  <a:prstClr val="black">
                    <a:lumMod val="65000"/>
                    <a:lumOff val="35000"/>
                  </a:prstClr>
                </a:solidFill>
                <a:latin typeface="Segoe UI" panose="020B0502040204020203" pitchFamily="34" charset="0"/>
                <a:cs typeface="Segoe UI" panose="020B0502040204020203" pitchFamily="34" charset="0"/>
              </a:rPr>
              <a:t>OEM Client Access Lizenz </a:t>
            </a:r>
            <a:r>
              <a:rPr lang="de-DE" sz="1452" b="1" kern="0" dirty="0">
                <a:solidFill>
                  <a:prstClr val="black">
                    <a:lumMod val="65000"/>
                    <a:lumOff val="35000"/>
                  </a:prstClr>
                </a:solidFill>
                <a:latin typeface="Segoe UI" panose="020B0502040204020203" pitchFamily="34" charset="0"/>
                <a:cs typeface="Segoe UI" panose="020B0502040204020203" pitchFamily="34" charset="0"/>
              </a:rPr>
              <a:t>(CAL und RDS CAL) </a:t>
            </a:r>
            <a:r>
              <a:rPr lang="de-DE" sz="1452" kern="0" dirty="0">
                <a:solidFill>
                  <a:prstClr val="black">
                    <a:lumMod val="65000"/>
                    <a:lumOff val="35000"/>
                  </a:prstClr>
                </a:solidFill>
                <a:latin typeface="Segoe UI" panose="020B0502040204020203" pitchFamily="34" charset="0"/>
                <a:cs typeface="Segoe UI" panose="020B0502040204020203" pitchFamily="34" charset="0"/>
              </a:rPr>
              <a:t>erlaubt den Zugriff auf jeden Windows Server, </a:t>
            </a:r>
            <a:br>
              <a:rPr lang="de-DE" sz="1452" kern="0" dirty="0">
                <a:solidFill>
                  <a:prstClr val="black">
                    <a:lumMod val="65000"/>
                    <a:lumOff val="35000"/>
                  </a:prstClr>
                </a:solidFill>
                <a:latin typeface="Segoe UI" panose="020B0502040204020203" pitchFamily="34" charset="0"/>
                <a:cs typeface="Segoe UI" panose="020B0502040204020203" pitchFamily="34" charset="0"/>
              </a:rPr>
            </a:br>
            <a:r>
              <a:rPr lang="de-DE" sz="1452" kern="0" dirty="0">
                <a:solidFill>
                  <a:prstClr val="black">
                    <a:lumMod val="65000"/>
                    <a:lumOff val="35000"/>
                  </a:prstClr>
                </a:solidFill>
                <a:latin typeface="Segoe UI" panose="020B0502040204020203" pitchFamily="34" charset="0"/>
                <a:cs typeface="Segoe UI" panose="020B0502040204020203" pitchFamily="34" charset="0"/>
              </a:rPr>
              <a:t>egal von welchem Hersteller, egal ob das Betriebssystem über OEM oder VL lizenziert ist.</a:t>
            </a:r>
          </a:p>
          <a:p>
            <a:pPr marL="244819" indent="-244819" defTabSz="829502">
              <a:defRPr/>
            </a:pPr>
            <a:endParaRPr lang="de-DE" sz="727" kern="0" dirty="0">
              <a:solidFill>
                <a:prstClr val="black">
                  <a:lumMod val="65000"/>
                  <a:lumOff val="35000"/>
                </a:prstClr>
              </a:solidFill>
              <a:latin typeface="Segoe UI" panose="020B0502040204020203" pitchFamily="34" charset="0"/>
              <a:cs typeface="Segoe UI" panose="020B0502040204020203" pitchFamily="34" charset="0"/>
            </a:endParaRPr>
          </a:p>
          <a:p>
            <a:pPr marL="244819" indent="-244819" defTabSz="829502">
              <a:defRPr/>
            </a:pPr>
            <a:r>
              <a:rPr lang="de-DE" sz="1452" b="1" kern="0" dirty="0">
                <a:solidFill>
                  <a:srgbClr val="FF0000"/>
                </a:solidFill>
                <a:latin typeface="Segoe UI" panose="020B0502040204020203" pitchFamily="34" charset="0"/>
                <a:cs typeface="Segoe UI" panose="020B0502040204020203" pitchFamily="34" charset="0"/>
              </a:rPr>
              <a:t>#</a:t>
            </a:r>
            <a:r>
              <a:rPr lang="de-DE" sz="1452" kern="0" dirty="0">
                <a:solidFill>
                  <a:srgbClr val="FF0000"/>
                </a:solidFill>
                <a:latin typeface="Segoe UI" panose="020B0502040204020203" pitchFamily="34" charset="0"/>
                <a:cs typeface="Segoe UI" panose="020B0502040204020203" pitchFamily="34" charset="0"/>
              </a:rPr>
              <a:t>	</a:t>
            </a:r>
            <a:r>
              <a:rPr lang="de-DE" sz="1452" b="1" kern="0" dirty="0">
                <a:solidFill>
                  <a:srgbClr val="E7E6E6">
                    <a:lumMod val="25000"/>
                  </a:srgbClr>
                </a:solidFill>
                <a:latin typeface="Segoe UI" panose="020B0502040204020203" pitchFamily="34" charset="0"/>
                <a:cs typeface="Segoe UI" panose="020B0502040204020203" pitchFamily="34" charset="0"/>
              </a:rPr>
              <a:t>Software Assurance </a:t>
            </a:r>
            <a:r>
              <a:rPr lang="de-DE" sz="1452" kern="0" dirty="0">
                <a:solidFill>
                  <a:srgbClr val="E7E6E6">
                    <a:lumMod val="25000"/>
                  </a:srgbClr>
                </a:solidFill>
                <a:latin typeface="Segoe UI" panose="020B0502040204020203" pitchFamily="34" charset="0"/>
                <a:cs typeface="Segoe UI" panose="020B0502040204020203" pitchFamily="34" charset="0"/>
              </a:rPr>
              <a:t>lässt sich über OPEN innerhalb von 90 Tagen nach Kauf zu einer OEM-Lizenz </a:t>
            </a:r>
            <a:br>
              <a:rPr lang="de-DE" sz="1452" kern="0" dirty="0">
                <a:solidFill>
                  <a:srgbClr val="E7E6E6">
                    <a:lumMod val="25000"/>
                  </a:srgbClr>
                </a:solidFill>
                <a:latin typeface="Segoe UI" panose="020B0502040204020203" pitchFamily="34" charset="0"/>
                <a:cs typeface="Segoe UI" panose="020B0502040204020203" pitchFamily="34" charset="0"/>
              </a:rPr>
            </a:br>
            <a:r>
              <a:rPr lang="de-DE" sz="1452" kern="0" dirty="0">
                <a:solidFill>
                  <a:srgbClr val="E7E6E6">
                    <a:lumMod val="25000"/>
                  </a:srgbClr>
                </a:solidFill>
                <a:latin typeface="Segoe UI" panose="020B0502040204020203" pitchFamily="34" charset="0"/>
                <a:cs typeface="Segoe UI" panose="020B0502040204020203" pitchFamily="34" charset="0"/>
              </a:rPr>
              <a:t>erwerben. Dadurch wird die OEM-Lizenz dauerhaft zur Volumenlizenz, der Kunde erhält für seine</a:t>
            </a:r>
            <a:br>
              <a:rPr lang="de-DE" sz="1452" kern="0" dirty="0">
                <a:solidFill>
                  <a:srgbClr val="E7E6E6">
                    <a:lumMod val="25000"/>
                  </a:srgbClr>
                </a:solidFill>
                <a:latin typeface="Segoe UI" panose="020B0502040204020203" pitchFamily="34" charset="0"/>
                <a:cs typeface="Segoe UI" panose="020B0502040204020203" pitchFamily="34" charset="0"/>
              </a:rPr>
            </a:br>
            <a:r>
              <a:rPr lang="de-DE" sz="1452" kern="0" dirty="0">
                <a:solidFill>
                  <a:srgbClr val="E7E6E6">
                    <a:lumMod val="25000"/>
                  </a:srgbClr>
                </a:solidFill>
                <a:latin typeface="Segoe UI" panose="020B0502040204020203" pitchFamily="34" charset="0"/>
                <a:cs typeface="Segoe UI" panose="020B0502040204020203" pitchFamily="34" charset="0"/>
              </a:rPr>
              <a:t>OEM-Lizenz </a:t>
            </a:r>
            <a:r>
              <a:rPr lang="de-DE" sz="1452" b="1" kern="0" dirty="0">
                <a:solidFill>
                  <a:srgbClr val="E7E6E6">
                    <a:lumMod val="25000"/>
                  </a:srgbClr>
                </a:solidFill>
                <a:latin typeface="Segoe UI" panose="020B0502040204020203" pitchFamily="34" charset="0"/>
                <a:cs typeface="Segoe UI" panose="020B0502040204020203" pitchFamily="34" charset="0"/>
              </a:rPr>
              <a:t>90-Tage-Neuzuweisungsrecht, Zugriff auf das VLSC </a:t>
            </a:r>
            <a:r>
              <a:rPr lang="de-DE" sz="1452" kern="0" dirty="0">
                <a:solidFill>
                  <a:srgbClr val="E7E6E6">
                    <a:lumMod val="25000"/>
                  </a:srgbClr>
                </a:solidFill>
                <a:latin typeface="Segoe UI" panose="020B0502040204020203" pitchFamily="34" charset="0"/>
                <a:cs typeface="Segoe UI" panose="020B0502040204020203" pitchFamily="34" charset="0"/>
              </a:rPr>
              <a:t>plus die Mehrwerte aus der SA.</a:t>
            </a:r>
          </a:p>
          <a:p>
            <a:pPr defTabSz="829502">
              <a:defRPr/>
            </a:pPr>
            <a:endParaRPr lang="de-DE" sz="1452" kern="0" dirty="0">
              <a:solidFill>
                <a:prstClr val="black">
                  <a:lumMod val="65000"/>
                  <a:lumOff val="35000"/>
                </a:prstClr>
              </a:solidFill>
              <a:latin typeface="Segoe UI" panose="020B0502040204020203" pitchFamily="34" charset="0"/>
              <a:cs typeface="Segoe UI" panose="020B0502040204020203" pitchFamily="34" charset="0"/>
            </a:endParaRPr>
          </a:p>
        </p:txBody>
      </p:sp>
      <p:sp>
        <p:nvSpPr>
          <p:cNvPr id="7" name="Rechteck 6"/>
          <p:cNvSpPr/>
          <p:nvPr/>
        </p:nvSpPr>
        <p:spPr>
          <a:xfrm>
            <a:off x="0" y="1"/>
            <a:ext cx="12192000" cy="1248899"/>
          </a:xfrm>
          <a:prstGeom prst="rect">
            <a:avLst/>
          </a:prstGeom>
          <a:solidFill>
            <a:srgbClr val="3A4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02">
              <a:defRPr/>
            </a:pPr>
            <a:endParaRPr lang="de-DE" sz="1633" kern="0">
              <a:solidFill>
                <a:sysClr val="windowText" lastClr="000000"/>
              </a:solidFill>
              <a:latin typeface="Calibri" panose="020F0502020204030204"/>
            </a:endParaRPr>
          </a:p>
        </p:txBody>
      </p:sp>
      <p:sp>
        <p:nvSpPr>
          <p:cNvPr id="8" name="Textfeld 7"/>
          <p:cNvSpPr txBox="1"/>
          <p:nvPr/>
        </p:nvSpPr>
        <p:spPr>
          <a:xfrm>
            <a:off x="271903" y="645818"/>
            <a:ext cx="5485797" cy="483209"/>
          </a:xfrm>
          <a:prstGeom prst="rect">
            <a:avLst/>
          </a:prstGeom>
          <a:noFill/>
        </p:spPr>
        <p:txBody>
          <a:bodyPr wrap="none" rtlCol="0">
            <a:spAutoFit/>
          </a:bodyPr>
          <a:lstStyle/>
          <a:p>
            <a:pPr defTabSz="829502">
              <a:defRPr/>
            </a:pPr>
            <a:r>
              <a:rPr lang="de-DE" sz="2540" b="1" kern="0" dirty="0">
                <a:solidFill>
                  <a:prstClr val="white"/>
                </a:solidFill>
                <a:latin typeface="Segoe UI" panose="020B0502040204020203" pitchFamily="34" charset="0"/>
                <a:cs typeface="Segoe UI" panose="020B0502040204020203" pitchFamily="34" charset="0"/>
              </a:rPr>
              <a:t>Windows Server 2016 OEM-Fakten</a:t>
            </a:r>
          </a:p>
        </p:txBody>
      </p:sp>
      <p:pic>
        <p:nvPicPr>
          <p:cNvPr id="6"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B2BB523-7030-41D9-9726-39A4C30E1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606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0" y="2397097"/>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sp>
        <p:nvSpPr>
          <p:cNvPr id="57" name="Title 3"/>
          <p:cNvSpPr>
            <a:spLocks noGrp="1"/>
          </p:cNvSpPr>
          <p:nvPr>
            <p:ph type="title"/>
          </p:nvPr>
        </p:nvSpPr>
        <p:spPr>
          <a:xfrm>
            <a:off x="269241" y="289956"/>
            <a:ext cx="11655840" cy="488797"/>
          </a:xfrm>
        </p:spPr>
        <p:txBody>
          <a:bodyPr/>
          <a:lstStyle/>
          <a:p>
            <a:r>
              <a:rPr lang="en-US" sz="3529" spc="-99" dirty="0" err="1">
                <a:gradFill>
                  <a:gsLst>
                    <a:gs pos="1250">
                      <a:schemeClr val="tx1"/>
                    </a:gs>
                    <a:gs pos="100000">
                      <a:schemeClr val="tx1"/>
                    </a:gs>
                  </a:gsLst>
                  <a:lin ang="5400000" scaled="0"/>
                </a:gradFill>
                <a:cs typeface="Segoe UI" pitchFamily="34" charset="0"/>
              </a:rPr>
              <a:t>Lizenzierung</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bei</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Einsatz</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mehrerer</a:t>
            </a:r>
            <a:r>
              <a:rPr lang="en-US" sz="3529" spc="-99" dirty="0">
                <a:gradFill>
                  <a:gsLst>
                    <a:gs pos="1250">
                      <a:schemeClr val="tx1"/>
                    </a:gs>
                    <a:gs pos="100000">
                      <a:schemeClr val="tx1"/>
                    </a:gs>
                  </a:gsLst>
                  <a:lin ang="5400000" scaled="0"/>
                </a:gradFill>
                <a:cs typeface="Segoe UI" pitchFamily="34" charset="0"/>
              </a:rPr>
              <a:t> Hyper-V Hosts</a:t>
            </a:r>
          </a:p>
        </p:txBody>
      </p:sp>
      <p:grpSp>
        <p:nvGrpSpPr>
          <p:cNvPr id="50" name="Group 2"/>
          <p:cNvGrpSpPr>
            <a:grpSpLocks noChangeAspect="1"/>
          </p:cNvGrpSpPr>
          <p:nvPr/>
        </p:nvGrpSpPr>
        <p:grpSpPr>
          <a:xfrm>
            <a:off x="627000" y="1579795"/>
            <a:ext cx="3479067" cy="2586424"/>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164515" y="1992099"/>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862460" y="1709217"/>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23"/>
          <p:cNvSpPr txBox="1"/>
          <p:nvPr/>
        </p:nvSpPr>
        <p:spPr>
          <a:xfrm>
            <a:off x="251945" y="4502060"/>
            <a:ext cx="4327723"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Lizenzierung aller physischen Kerne (mindestens 16)</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des Hosts mit Windows Server 2016 Standard</a:t>
            </a:r>
          </a:p>
        </p:txBody>
      </p:sp>
      <p:sp>
        <p:nvSpPr>
          <p:cNvPr id="25" name="Rectangle 17"/>
          <p:cNvSpPr/>
          <p:nvPr/>
        </p:nvSpPr>
        <p:spPr bwMode="auto">
          <a:xfrm flipH="1">
            <a:off x="5562990" y="2396840"/>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26" name="Group 2"/>
          <p:cNvGrpSpPr>
            <a:grpSpLocks noChangeAspect="1"/>
          </p:cNvGrpSpPr>
          <p:nvPr/>
        </p:nvGrpSpPr>
        <p:grpSpPr>
          <a:xfrm>
            <a:off x="6189990" y="1579538"/>
            <a:ext cx="3479067" cy="2586424"/>
            <a:chOff x="2171700" y="3063206"/>
            <a:chExt cx="1621371" cy="1205366"/>
          </a:xfrm>
        </p:grpSpPr>
        <p:pic>
          <p:nvPicPr>
            <p:cNvPr id="27"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28"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727505" y="199184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425450" y="1708960"/>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9DD1A410-5BA8-4FCE-BF05-0446B5FB9A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a:extLst>
              <a:ext uri="{FF2B5EF4-FFF2-40B4-BE49-F238E27FC236}">
                <a16:creationId xmlns:a16="http://schemas.microsoft.com/office/drawing/2014/main" id="{4F4B0DD2-B54B-49E8-BA0E-7F6BFB0BA10A}"/>
              </a:ext>
            </a:extLst>
          </p:cNvPr>
          <p:cNvSpPr txBox="1"/>
          <p:nvPr/>
        </p:nvSpPr>
        <p:spPr>
          <a:xfrm>
            <a:off x="5640291" y="4498639"/>
            <a:ext cx="4327723"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Lizenzierung aller physischen Kerne (mindestens 16)</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des Hosts mit Windows Server 2016 Standard</a:t>
            </a:r>
          </a:p>
        </p:txBody>
      </p:sp>
    </p:spTree>
    <p:extLst>
      <p:ext uri="{BB962C8B-B14F-4D97-AF65-F5344CB8AC3E}">
        <p14:creationId xmlns:p14="http://schemas.microsoft.com/office/powerpoint/2010/main" val="3761868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1588897"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Agenda</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0" y="1214033"/>
            <a:ext cx="11528179" cy="4708981"/>
          </a:xfrm>
          <a:prstGeom prst="rect">
            <a:avLst/>
          </a:prstGeom>
          <a:noFill/>
        </p:spPr>
        <p:txBody>
          <a:bodyPr wrap="square" rtlCol="0">
            <a:spAutoFit/>
          </a:bodyPr>
          <a:lstStyle/>
          <a:p>
            <a:r>
              <a:rPr lang="de-DE" sz="2000" dirty="0">
                <a:solidFill>
                  <a:srgbClr val="595959"/>
                </a:solidFill>
                <a:latin typeface="Segoe UI" panose="020B0502040204020203" pitchFamily="34" charset="0"/>
                <a:cs typeface="Segoe UI" panose="020B0502040204020203" pitchFamily="34" charset="0"/>
              </a:rPr>
              <a:t>13.15 Uhr	Teil 1: </a:t>
            </a:r>
            <a:r>
              <a:rPr lang="de-DE" sz="2000" b="1" dirty="0">
                <a:solidFill>
                  <a:schemeClr val="accent6">
                    <a:lumMod val="75000"/>
                  </a:schemeClr>
                </a:solidFill>
                <a:latin typeface="Segoe UI" panose="020B0502040204020203" pitchFamily="34" charset="0"/>
                <a:cs typeface="Segoe UI" panose="020B0502040204020203" pitchFamily="34" charset="0"/>
              </a:rPr>
              <a:t>Warum Sie Windows Server 2008 (R2) Systeme dringend auf eine neuere</a:t>
            </a:r>
            <a:br>
              <a:rPr lang="de-DE" sz="2000" b="1" dirty="0">
                <a:solidFill>
                  <a:schemeClr val="accent6">
                    <a:lumMod val="75000"/>
                  </a:schemeClr>
                </a:solidFill>
                <a:latin typeface="Segoe UI" panose="020B0502040204020203" pitchFamily="34" charset="0"/>
                <a:cs typeface="Segoe UI" panose="020B0502040204020203" pitchFamily="34" charset="0"/>
              </a:rPr>
            </a:br>
            <a:r>
              <a:rPr lang="de-DE" sz="2000" b="1" dirty="0">
                <a:solidFill>
                  <a:schemeClr val="accent6">
                    <a:lumMod val="75000"/>
                  </a:schemeClr>
                </a:solidFill>
                <a:latin typeface="Segoe UI" panose="020B0502040204020203" pitchFamily="34" charset="0"/>
                <a:cs typeface="Segoe UI" panose="020B0502040204020203" pitchFamily="34" charset="0"/>
              </a:rPr>
              <a:t>		Plattform migrieren müssen</a:t>
            </a:r>
          </a:p>
          <a:p>
            <a:endParaRPr lang="de-DE" sz="2000"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15.00 Uhr	Pause mit Snacks und </a:t>
            </a:r>
            <a:r>
              <a:rPr lang="de-DE" sz="2000" dirty="0" err="1">
                <a:solidFill>
                  <a:srgbClr val="595959"/>
                </a:solidFill>
                <a:latin typeface="Segoe UI" panose="020B0502040204020203" pitchFamily="34" charset="0"/>
                <a:cs typeface="Segoe UI" panose="020B0502040204020203" pitchFamily="34" charset="0"/>
              </a:rPr>
              <a:t>Networtking</a:t>
            </a:r>
            <a:endParaRPr lang="de-DE" sz="2000" dirty="0">
              <a:solidFill>
                <a:srgbClr val="595959"/>
              </a:solidFill>
              <a:latin typeface="Segoe UI" panose="020B0502040204020203" pitchFamily="34" charset="0"/>
              <a:cs typeface="Segoe UI" panose="020B0502040204020203" pitchFamily="34" charset="0"/>
            </a:endParaRPr>
          </a:p>
          <a:p>
            <a:endParaRPr lang="de-DE" sz="2000"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15.45 Uhr	Teil 2: </a:t>
            </a:r>
            <a:r>
              <a:rPr lang="de-DE" sz="2000" b="1" dirty="0">
                <a:solidFill>
                  <a:schemeClr val="accent6">
                    <a:lumMod val="75000"/>
                  </a:schemeClr>
                </a:solidFill>
                <a:latin typeface="Segoe UI" panose="020B0502040204020203" pitchFamily="34" charset="0"/>
                <a:cs typeface="Segoe UI" panose="020B0502040204020203" pitchFamily="34" charset="0"/>
              </a:rPr>
              <a:t>So funktioniert die Migration von Windows Server 2008 (R2) auf</a:t>
            </a:r>
            <a:br>
              <a:rPr lang="de-DE" sz="2000" b="1" dirty="0">
                <a:solidFill>
                  <a:schemeClr val="accent6">
                    <a:lumMod val="75000"/>
                  </a:schemeClr>
                </a:solidFill>
                <a:latin typeface="Segoe UI" panose="020B0502040204020203" pitchFamily="34" charset="0"/>
                <a:cs typeface="Segoe UI" panose="020B0502040204020203" pitchFamily="34" charset="0"/>
              </a:rPr>
            </a:br>
            <a:r>
              <a:rPr lang="de-DE" sz="2000" b="1" dirty="0">
                <a:solidFill>
                  <a:schemeClr val="accent6">
                    <a:lumMod val="75000"/>
                  </a:schemeClr>
                </a:solidFill>
                <a:latin typeface="Segoe UI" panose="020B0502040204020203" pitchFamily="34" charset="0"/>
                <a:cs typeface="Segoe UI" panose="020B0502040204020203" pitchFamily="34" charset="0"/>
              </a:rPr>
              <a:t>		aktuelle Systeme</a:t>
            </a:r>
          </a:p>
          <a:p>
            <a:endParaRPr lang="de-DE" sz="2000"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17.45 Uhr	Pause mit Snacks und Networking</a:t>
            </a:r>
          </a:p>
          <a:p>
            <a:endParaRPr lang="de-DE" sz="2000"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18.30 Uhr	Teil 3: </a:t>
            </a:r>
            <a:r>
              <a:rPr lang="de-DE" sz="2000" b="1" dirty="0">
                <a:solidFill>
                  <a:schemeClr val="accent6">
                    <a:lumMod val="75000"/>
                  </a:schemeClr>
                </a:solidFill>
                <a:latin typeface="Segoe UI" panose="020B0502040204020203" pitchFamily="34" charset="0"/>
                <a:cs typeface="Segoe UI" panose="020B0502040204020203" pitchFamily="34" charset="0"/>
              </a:rPr>
              <a:t>Die Vorteile beim Einsatz erweiterter Dienste</a:t>
            </a:r>
          </a:p>
          <a:p>
            <a:endParaRPr lang="de-DE" sz="2000" b="1"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19.45 Uhr	Ende Schulung und Popcorn holen</a:t>
            </a:r>
          </a:p>
          <a:p>
            <a:endParaRPr lang="de-DE" sz="2000" dirty="0">
              <a:solidFill>
                <a:srgbClr val="595959"/>
              </a:solidFill>
              <a:latin typeface="Segoe UI" panose="020B0502040204020203" pitchFamily="34" charset="0"/>
              <a:cs typeface="Segoe UI" panose="020B0502040204020203" pitchFamily="34" charset="0"/>
            </a:endParaRPr>
          </a:p>
          <a:p>
            <a:r>
              <a:rPr lang="de-DE" sz="2000" dirty="0">
                <a:solidFill>
                  <a:srgbClr val="595959"/>
                </a:solidFill>
                <a:latin typeface="Segoe UI" panose="020B0502040204020203" pitchFamily="34" charset="0"/>
                <a:cs typeface="Segoe UI" panose="020B0502040204020203" pitchFamily="34" charset="0"/>
              </a:rPr>
              <a:t>20.15 Uhr	Teil 4: </a:t>
            </a:r>
            <a:r>
              <a:rPr lang="de-DE" sz="2000" b="1" dirty="0">
                <a:solidFill>
                  <a:schemeClr val="accent6">
                    <a:lumMod val="75000"/>
                  </a:schemeClr>
                </a:solidFill>
                <a:latin typeface="Segoe UI" panose="020B0502040204020203" pitchFamily="34" charset="0"/>
                <a:cs typeface="Segoe UI" panose="020B0502040204020203" pitchFamily="34" charset="0"/>
              </a:rPr>
              <a:t>Der Blockbuster</a:t>
            </a:r>
            <a:endParaRPr lang="de-DE" sz="1400" b="1" dirty="0">
              <a:solidFill>
                <a:schemeClr val="accent6">
                  <a:lumMod val="75000"/>
                </a:schemeClr>
              </a:solidFill>
              <a:latin typeface="Segoe UI" panose="020B0502040204020203" pitchFamily="34" charset="0"/>
              <a:cs typeface="Segoe UI" panose="020B0502040204020203" pitchFamily="34" charset="0"/>
            </a:endParaRPr>
          </a:p>
        </p:txBody>
      </p:sp>
      <p:pic>
        <p:nvPicPr>
          <p:cNvPr id="5" name="Grafik 4">
            <a:extLst>
              <a:ext uri="{FF2B5EF4-FFF2-40B4-BE49-F238E27FC236}">
                <a16:creationId xmlns:a16="http://schemas.microsoft.com/office/drawing/2014/main" id="{CA32A2EC-27EE-4F60-A844-E488FC352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4359" y="5690811"/>
            <a:ext cx="1671280" cy="841577"/>
          </a:xfrm>
          <a:prstGeom prst="rect">
            <a:avLst/>
          </a:prstGeom>
        </p:spPr>
      </p:pic>
    </p:spTree>
    <p:extLst>
      <p:ext uri="{BB962C8B-B14F-4D97-AF65-F5344CB8AC3E}">
        <p14:creationId xmlns:p14="http://schemas.microsoft.com/office/powerpoint/2010/main" val="3629970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269241" y="2414681"/>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sp>
        <p:nvSpPr>
          <p:cNvPr id="57" name="Title 3"/>
          <p:cNvSpPr>
            <a:spLocks noGrp="1"/>
          </p:cNvSpPr>
          <p:nvPr>
            <p:ph type="title"/>
          </p:nvPr>
        </p:nvSpPr>
        <p:spPr>
          <a:xfrm>
            <a:off x="269241" y="289956"/>
            <a:ext cx="11655840" cy="488797"/>
          </a:xfrm>
        </p:spPr>
        <p:txBody>
          <a:bodyPr/>
          <a:lstStyle/>
          <a:p>
            <a:r>
              <a:rPr lang="en-US" sz="3529" spc="-99" dirty="0" err="1">
                <a:gradFill>
                  <a:gsLst>
                    <a:gs pos="1250">
                      <a:schemeClr val="tx1"/>
                    </a:gs>
                    <a:gs pos="100000">
                      <a:schemeClr val="tx1"/>
                    </a:gs>
                  </a:gsLst>
                  <a:lin ang="5400000" scaled="0"/>
                </a:gradFill>
                <a:cs typeface="Segoe UI" pitchFamily="34" charset="0"/>
              </a:rPr>
              <a:t>Lizenzierung</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bei</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Einsatz</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mehrerer</a:t>
            </a:r>
            <a:r>
              <a:rPr lang="en-US" sz="3529" spc="-99" dirty="0">
                <a:gradFill>
                  <a:gsLst>
                    <a:gs pos="1250">
                      <a:schemeClr val="tx1"/>
                    </a:gs>
                    <a:gs pos="100000">
                      <a:schemeClr val="tx1"/>
                    </a:gs>
                  </a:gsLst>
                  <a:lin ang="5400000" scaled="0"/>
                </a:gradFill>
                <a:cs typeface="Segoe UI" pitchFamily="34" charset="0"/>
              </a:rPr>
              <a:t> Hyper-V Hosts</a:t>
            </a:r>
          </a:p>
        </p:txBody>
      </p:sp>
      <p:grpSp>
        <p:nvGrpSpPr>
          <p:cNvPr id="50" name="Group 2"/>
          <p:cNvGrpSpPr>
            <a:grpSpLocks noChangeAspect="1"/>
          </p:cNvGrpSpPr>
          <p:nvPr/>
        </p:nvGrpSpPr>
        <p:grpSpPr>
          <a:xfrm>
            <a:off x="896241" y="1597379"/>
            <a:ext cx="3479067" cy="2586424"/>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433756" y="2009683"/>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131701" y="172680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353702" y="2484835"/>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7"/>
          <p:cNvSpPr/>
          <p:nvPr/>
        </p:nvSpPr>
        <p:spPr bwMode="auto">
          <a:xfrm flipH="1">
            <a:off x="5105876" y="2414681"/>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35" name="Group 2"/>
          <p:cNvGrpSpPr>
            <a:grpSpLocks noChangeAspect="1"/>
          </p:cNvGrpSpPr>
          <p:nvPr/>
        </p:nvGrpSpPr>
        <p:grpSpPr>
          <a:xfrm>
            <a:off x="5732876" y="1597379"/>
            <a:ext cx="3479067" cy="2586424"/>
            <a:chOff x="2171700" y="3063206"/>
            <a:chExt cx="1621371" cy="1205366"/>
          </a:xfrm>
        </p:grpSpPr>
        <p:pic>
          <p:nvPicPr>
            <p:cNvPr id="36"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37"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270391" y="2009683"/>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968336" y="172680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190337" y="2484835"/>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ACB14E24-187A-4B0F-B5CD-CA1B6D003F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9" name="Textfeld 28">
            <a:extLst>
              <a:ext uri="{FF2B5EF4-FFF2-40B4-BE49-F238E27FC236}">
                <a16:creationId xmlns:a16="http://schemas.microsoft.com/office/drawing/2014/main" id="{DE623525-B5B2-4B57-A607-92D80D7601D4}"/>
              </a:ext>
            </a:extLst>
          </p:cNvPr>
          <p:cNvSpPr txBox="1"/>
          <p:nvPr/>
        </p:nvSpPr>
        <p:spPr>
          <a:xfrm>
            <a:off x="381468" y="4500802"/>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sp>
        <p:nvSpPr>
          <p:cNvPr id="30" name="Textfeld 29">
            <a:extLst>
              <a:ext uri="{FF2B5EF4-FFF2-40B4-BE49-F238E27FC236}">
                <a16:creationId xmlns:a16="http://schemas.microsoft.com/office/drawing/2014/main" id="{991D2AF1-0030-4C0D-B320-68297A1B5D43}"/>
              </a:ext>
            </a:extLst>
          </p:cNvPr>
          <p:cNvSpPr txBox="1"/>
          <p:nvPr/>
        </p:nvSpPr>
        <p:spPr>
          <a:xfrm>
            <a:off x="5401281" y="4477356"/>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spTree>
    <p:extLst>
      <p:ext uri="{BB962C8B-B14F-4D97-AF65-F5344CB8AC3E}">
        <p14:creationId xmlns:p14="http://schemas.microsoft.com/office/powerpoint/2010/main" val="171245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269241" y="2414681"/>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sp>
        <p:nvSpPr>
          <p:cNvPr id="57" name="Title 3"/>
          <p:cNvSpPr>
            <a:spLocks noGrp="1"/>
          </p:cNvSpPr>
          <p:nvPr>
            <p:ph type="title"/>
          </p:nvPr>
        </p:nvSpPr>
        <p:spPr>
          <a:xfrm>
            <a:off x="269241" y="289956"/>
            <a:ext cx="11655840" cy="488797"/>
          </a:xfrm>
        </p:spPr>
        <p:txBody>
          <a:bodyPr/>
          <a:lstStyle/>
          <a:p>
            <a:r>
              <a:rPr lang="en-US" sz="3529" spc="-99" dirty="0" err="1">
                <a:gradFill>
                  <a:gsLst>
                    <a:gs pos="1250">
                      <a:schemeClr val="tx1"/>
                    </a:gs>
                    <a:gs pos="100000">
                      <a:schemeClr val="tx1"/>
                    </a:gs>
                  </a:gsLst>
                  <a:lin ang="5400000" scaled="0"/>
                </a:gradFill>
                <a:cs typeface="Segoe UI" pitchFamily="34" charset="0"/>
              </a:rPr>
              <a:t>Lizenzierung</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bei</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Einsatz</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mehrerer</a:t>
            </a:r>
            <a:r>
              <a:rPr lang="en-US" sz="3529" spc="-99" dirty="0">
                <a:gradFill>
                  <a:gsLst>
                    <a:gs pos="1250">
                      <a:schemeClr val="tx1"/>
                    </a:gs>
                    <a:gs pos="100000">
                      <a:schemeClr val="tx1"/>
                    </a:gs>
                  </a:gsLst>
                  <a:lin ang="5400000" scaled="0"/>
                </a:gradFill>
                <a:cs typeface="Segoe UI" pitchFamily="34" charset="0"/>
              </a:rPr>
              <a:t> Hyper-V Hosts</a:t>
            </a:r>
          </a:p>
        </p:txBody>
      </p:sp>
      <p:grpSp>
        <p:nvGrpSpPr>
          <p:cNvPr id="50" name="Group 2"/>
          <p:cNvGrpSpPr>
            <a:grpSpLocks noChangeAspect="1"/>
          </p:cNvGrpSpPr>
          <p:nvPr/>
        </p:nvGrpSpPr>
        <p:grpSpPr>
          <a:xfrm>
            <a:off x="896241" y="1597379"/>
            <a:ext cx="3479067" cy="2586424"/>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433756" y="2009683"/>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131701" y="172680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353702" y="2484835"/>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3051647" y="2172595"/>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7"/>
          <p:cNvSpPr/>
          <p:nvPr/>
        </p:nvSpPr>
        <p:spPr bwMode="auto">
          <a:xfrm flipH="1">
            <a:off x="5492175" y="2396822"/>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27" name="Group 2"/>
          <p:cNvGrpSpPr>
            <a:grpSpLocks noChangeAspect="1"/>
          </p:cNvGrpSpPr>
          <p:nvPr/>
        </p:nvGrpSpPr>
        <p:grpSpPr>
          <a:xfrm>
            <a:off x="6119175" y="1579520"/>
            <a:ext cx="3479067" cy="2586424"/>
            <a:chOff x="2171700" y="3063206"/>
            <a:chExt cx="1621371" cy="1205366"/>
          </a:xfrm>
        </p:grpSpPr>
        <p:pic>
          <p:nvPicPr>
            <p:cNvPr id="28"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29"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656689" y="199182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354634" y="170894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576636" y="2466976"/>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274580" y="2154736"/>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feld 35">
            <a:extLst>
              <a:ext uri="{FF2B5EF4-FFF2-40B4-BE49-F238E27FC236}">
                <a16:creationId xmlns:a16="http://schemas.microsoft.com/office/drawing/2014/main" id="{EC184F00-4436-4F63-9FF1-756B39AE42EC}"/>
              </a:ext>
            </a:extLst>
          </p:cNvPr>
          <p:cNvSpPr txBox="1"/>
          <p:nvPr/>
        </p:nvSpPr>
        <p:spPr>
          <a:xfrm>
            <a:off x="381468" y="4458637"/>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sp>
        <p:nvSpPr>
          <p:cNvPr id="37" name="Textfeld 36">
            <a:extLst>
              <a:ext uri="{FF2B5EF4-FFF2-40B4-BE49-F238E27FC236}">
                <a16:creationId xmlns:a16="http://schemas.microsoft.com/office/drawing/2014/main" id="{DA02D788-3C46-4E55-9E2A-FBBCA3AFDC6F}"/>
              </a:ext>
            </a:extLst>
          </p:cNvPr>
          <p:cNvSpPr txBox="1"/>
          <p:nvPr/>
        </p:nvSpPr>
        <p:spPr>
          <a:xfrm>
            <a:off x="5569476" y="4456074"/>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pic>
        <p:nvPicPr>
          <p:cNvPr id="38"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6B4F671A-FFD0-4FCA-B8AD-0DEF68547F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34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196751" y="2687242"/>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sp>
        <p:nvSpPr>
          <p:cNvPr id="57" name="Title 3"/>
          <p:cNvSpPr>
            <a:spLocks noGrp="1"/>
          </p:cNvSpPr>
          <p:nvPr>
            <p:ph type="title"/>
          </p:nvPr>
        </p:nvSpPr>
        <p:spPr>
          <a:xfrm>
            <a:off x="269241" y="289956"/>
            <a:ext cx="11655840" cy="1086215"/>
          </a:xfrm>
        </p:spPr>
        <p:txBody>
          <a:bodyPr/>
          <a:lstStyle/>
          <a:p>
            <a:pPr>
              <a:lnSpc>
                <a:spcPct val="100000"/>
              </a:lnSpc>
            </a:pPr>
            <a:r>
              <a:rPr lang="en-US" sz="3529" spc="-99" dirty="0" err="1">
                <a:gradFill>
                  <a:gsLst>
                    <a:gs pos="1250">
                      <a:schemeClr val="tx1"/>
                    </a:gs>
                    <a:gs pos="100000">
                      <a:schemeClr val="tx1"/>
                    </a:gs>
                  </a:gsLst>
                  <a:lin ang="5400000" scaled="0"/>
                </a:gradFill>
                <a:cs typeface="Segoe UI" pitchFamily="34" charset="0"/>
              </a:rPr>
              <a:t>Lizenzierung</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bei</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Einsatz</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mehrerer</a:t>
            </a:r>
            <a:r>
              <a:rPr lang="en-US" sz="3529" spc="-99" dirty="0">
                <a:gradFill>
                  <a:gsLst>
                    <a:gs pos="1250">
                      <a:schemeClr val="tx1"/>
                    </a:gs>
                    <a:gs pos="100000">
                      <a:schemeClr val="tx1"/>
                    </a:gs>
                  </a:gsLst>
                  <a:lin ang="5400000" scaled="0"/>
                </a:gradFill>
                <a:cs typeface="Segoe UI" pitchFamily="34" charset="0"/>
              </a:rPr>
              <a:t> Hyper-V Hosts </a:t>
            </a:r>
            <a:br>
              <a:rPr lang="en-US" sz="3529" spc="-99" dirty="0">
                <a:gradFill>
                  <a:gsLst>
                    <a:gs pos="1250">
                      <a:schemeClr val="tx1"/>
                    </a:gs>
                    <a:gs pos="100000">
                      <a:schemeClr val="tx1"/>
                    </a:gs>
                  </a:gsLst>
                  <a:lin ang="5400000" scaled="0"/>
                </a:gradFill>
                <a:cs typeface="Segoe UI" pitchFamily="34" charset="0"/>
              </a:rPr>
            </a:br>
            <a:r>
              <a:rPr lang="en-US" sz="3529" spc="-99" dirty="0">
                <a:gradFill>
                  <a:gsLst>
                    <a:gs pos="1250">
                      <a:schemeClr val="tx1"/>
                    </a:gs>
                    <a:gs pos="100000">
                      <a:schemeClr val="tx1"/>
                    </a:gs>
                  </a:gsLst>
                  <a:lin ang="5400000" scaled="0"/>
                </a:gradFill>
                <a:cs typeface="Segoe UI" pitchFamily="34" charset="0"/>
              </a:rPr>
              <a:t>und </a:t>
            </a:r>
            <a:r>
              <a:rPr lang="en-US" sz="3529" spc="-99" dirty="0" err="1">
                <a:gradFill>
                  <a:gsLst>
                    <a:gs pos="1250">
                      <a:schemeClr val="tx1"/>
                    </a:gs>
                    <a:gs pos="100000">
                      <a:schemeClr val="tx1"/>
                    </a:gs>
                  </a:gsLst>
                  <a:lin ang="5400000" scaled="0"/>
                </a:gradFill>
                <a:cs typeface="Segoe UI" pitchFamily="34" charset="0"/>
              </a:rPr>
              <a:t>Nutzung</a:t>
            </a:r>
            <a:r>
              <a:rPr lang="en-US" sz="3529" spc="-99" dirty="0">
                <a:gradFill>
                  <a:gsLst>
                    <a:gs pos="1250">
                      <a:schemeClr val="tx1"/>
                    </a:gs>
                    <a:gs pos="100000">
                      <a:schemeClr val="tx1"/>
                    </a:gs>
                  </a:gsLst>
                  <a:lin ang="5400000" scaled="0"/>
                </a:gradFill>
                <a:cs typeface="Segoe UI" pitchFamily="34" charset="0"/>
              </a:rPr>
              <a:t> von Hyper-V Live Migration</a:t>
            </a:r>
          </a:p>
        </p:txBody>
      </p:sp>
      <p:grpSp>
        <p:nvGrpSpPr>
          <p:cNvPr id="50" name="Group 2"/>
          <p:cNvGrpSpPr>
            <a:grpSpLocks noChangeAspect="1"/>
          </p:cNvGrpSpPr>
          <p:nvPr/>
        </p:nvGrpSpPr>
        <p:grpSpPr>
          <a:xfrm>
            <a:off x="430249" y="1869940"/>
            <a:ext cx="3479067" cy="2586424"/>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967764" y="228224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7"/>
          <p:cNvSpPr/>
          <p:nvPr/>
        </p:nvSpPr>
        <p:spPr bwMode="auto">
          <a:xfrm flipH="1">
            <a:off x="6190276" y="2687242"/>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26" name="Group 2"/>
          <p:cNvGrpSpPr>
            <a:grpSpLocks noChangeAspect="1"/>
          </p:cNvGrpSpPr>
          <p:nvPr/>
        </p:nvGrpSpPr>
        <p:grpSpPr>
          <a:xfrm>
            <a:off x="6817276" y="1869940"/>
            <a:ext cx="3479067" cy="2586424"/>
            <a:chOff x="2171700" y="3063206"/>
            <a:chExt cx="1621371" cy="1205366"/>
          </a:xfrm>
        </p:grpSpPr>
        <p:pic>
          <p:nvPicPr>
            <p:cNvPr id="27"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28"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354791" y="228224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052736" y="199936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p:cNvSpPr/>
          <p:nvPr/>
        </p:nvSpPr>
        <p:spPr bwMode="auto">
          <a:xfrm>
            <a:off x="4368899" y="2393519"/>
            <a:ext cx="2334440" cy="50997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de-DE" sz="1961" b="0" i="0" u="none" strike="noStrike" kern="120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34" name="Pfeil nach rechts 33"/>
          <p:cNvSpPr/>
          <p:nvPr/>
        </p:nvSpPr>
        <p:spPr bwMode="auto">
          <a:xfrm rot="10800000">
            <a:off x="4314600" y="3263216"/>
            <a:ext cx="2334440" cy="50997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de-DE" sz="1961" b="0" i="0" u="none" strike="noStrike" kern="120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3" name="Textfeld 2"/>
          <p:cNvSpPr txBox="1"/>
          <p:nvPr/>
        </p:nvSpPr>
        <p:spPr>
          <a:xfrm>
            <a:off x="4554493" y="2898292"/>
            <a:ext cx="1816456" cy="325865"/>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2353" b="0" i="0" u="none" strike="noStrike" kern="1200" cap="none" spc="-49" normalizeH="0" baseline="0" noProof="0" dirty="0">
                <a:ln>
                  <a:noFill/>
                </a:ln>
                <a:solidFill>
                  <a:srgbClr val="EFEFEF">
                    <a:lumMod val="10000"/>
                  </a:srgbClr>
                </a:solidFill>
                <a:effectLst/>
                <a:uLnTx/>
                <a:uFillTx/>
                <a:latin typeface="Segoe UI"/>
                <a:ea typeface="+mn-ea"/>
                <a:cs typeface="+mn-cs"/>
              </a:rPr>
              <a:t>Live Migration</a:t>
            </a:r>
          </a:p>
        </p:txBody>
      </p:sp>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665709" y="199936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32A5BB46-6D92-427C-8871-C26DB6CDCE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38" name="Textfeld 37">
            <a:extLst>
              <a:ext uri="{FF2B5EF4-FFF2-40B4-BE49-F238E27FC236}">
                <a16:creationId xmlns:a16="http://schemas.microsoft.com/office/drawing/2014/main" id="{BF86BEFE-E0B3-47A9-9FF7-C90CA84F8011}"/>
              </a:ext>
            </a:extLst>
          </p:cNvPr>
          <p:cNvSpPr txBox="1"/>
          <p:nvPr/>
        </p:nvSpPr>
        <p:spPr>
          <a:xfrm>
            <a:off x="100114" y="4766166"/>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sp>
        <p:nvSpPr>
          <p:cNvPr id="39" name="Textfeld 38">
            <a:extLst>
              <a:ext uri="{FF2B5EF4-FFF2-40B4-BE49-F238E27FC236}">
                <a16:creationId xmlns:a16="http://schemas.microsoft.com/office/drawing/2014/main" id="{D6BCE558-C182-41D5-A21A-92FD1BD30473}"/>
              </a:ext>
            </a:extLst>
          </p:cNvPr>
          <p:cNvSpPr txBox="1"/>
          <p:nvPr/>
        </p:nvSpPr>
        <p:spPr>
          <a:xfrm>
            <a:off x="5705492" y="4713903"/>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spTree>
    <p:extLst>
      <p:ext uri="{BB962C8B-B14F-4D97-AF65-F5344CB8AC3E}">
        <p14:creationId xmlns:p14="http://schemas.microsoft.com/office/powerpoint/2010/main" val="1318391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1.85185E-6 L -0.44257 0.07662 " pathEditMode="relative" rAng="0" ptsTypes="AA">
                                      <p:cBhvr>
                                        <p:cTn id="6" dur="2000" fill="hold"/>
                                        <p:tgtEl>
                                          <p:spTgt spid="30"/>
                                        </p:tgtEl>
                                        <p:attrNameLst>
                                          <p:attrName>ppt_x</p:attrName>
                                          <p:attrName>ppt_y</p:attrName>
                                        </p:attrNameLst>
                                      </p:cBhvr>
                                      <p:rCtr x="-22135" y="3819"/>
                                    </p:animMotion>
                                  </p:childTnLst>
                                </p:cTn>
                              </p:par>
                              <p:par>
                                <p:cTn id="7" presetID="35" presetClass="path" presetSubtype="0" accel="50000" decel="50000" fill="hold" nodeType="withEffect">
                                  <p:stCondLst>
                                    <p:cond delay="0"/>
                                  </p:stCondLst>
                                  <p:childTnLst>
                                    <p:animMotion origin="layout" path="M 4.79167E-6 -2.96296E-6 L -0.45469 0.07176 " pathEditMode="relative" rAng="0" ptsTypes="AA">
                                      <p:cBhvr>
                                        <p:cTn id="8" dur="2000" fill="hold"/>
                                        <p:tgtEl>
                                          <p:spTgt spid="31"/>
                                        </p:tgtEl>
                                        <p:attrNameLst>
                                          <p:attrName>ppt_x</p:attrName>
                                          <p:attrName>ppt_y</p:attrName>
                                        </p:attrNameLst>
                                      </p:cBhvr>
                                      <p:rCtr x="-22734" y="3588"/>
                                    </p:animMotion>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3.125E-6 -2.96296E-6 L 0.58541 0.04514 " pathEditMode="relative" rAng="0" ptsTypes="AA">
                                      <p:cBhvr>
                                        <p:cTn id="12" dur="2000" fill="hold"/>
                                        <p:tgtEl>
                                          <p:spTgt spid="22"/>
                                        </p:tgtEl>
                                        <p:attrNameLst>
                                          <p:attrName>ppt_x</p:attrName>
                                          <p:attrName>ppt_y</p:attrName>
                                        </p:attrNameLst>
                                      </p:cBhvr>
                                      <p:rCtr x="29271"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311051" y="2819127"/>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50" name="Group 2"/>
          <p:cNvGrpSpPr>
            <a:grpSpLocks noChangeAspect="1"/>
          </p:cNvGrpSpPr>
          <p:nvPr/>
        </p:nvGrpSpPr>
        <p:grpSpPr>
          <a:xfrm>
            <a:off x="315949" y="2001825"/>
            <a:ext cx="3479067" cy="2586424"/>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53464" y="2414129"/>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551409" y="2131247"/>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773410" y="288928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7"/>
          <p:cNvSpPr/>
          <p:nvPr/>
        </p:nvSpPr>
        <p:spPr bwMode="auto">
          <a:xfrm flipH="1">
            <a:off x="6075976" y="2819127"/>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35" name="Group 2"/>
          <p:cNvGrpSpPr>
            <a:grpSpLocks noChangeAspect="1"/>
          </p:cNvGrpSpPr>
          <p:nvPr/>
        </p:nvGrpSpPr>
        <p:grpSpPr>
          <a:xfrm>
            <a:off x="6702976" y="2001825"/>
            <a:ext cx="3479067" cy="2586424"/>
            <a:chOff x="2171700" y="3063206"/>
            <a:chExt cx="1621371" cy="1205366"/>
          </a:xfrm>
        </p:grpSpPr>
        <p:pic>
          <p:nvPicPr>
            <p:cNvPr id="36"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37"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240491" y="2414129"/>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938436" y="2131247"/>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160437" y="288928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3"/>
          <p:cNvSpPr>
            <a:spLocks noGrp="1"/>
          </p:cNvSpPr>
          <p:nvPr>
            <p:ph type="title"/>
          </p:nvPr>
        </p:nvSpPr>
        <p:spPr>
          <a:xfrm>
            <a:off x="269241" y="289956"/>
            <a:ext cx="11655840" cy="1086215"/>
          </a:xfrm>
        </p:spPr>
        <p:txBody>
          <a:bodyPr/>
          <a:lstStyle/>
          <a:p>
            <a:pPr>
              <a:lnSpc>
                <a:spcPct val="100000"/>
              </a:lnSpc>
            </a:pPr>
            <a:r>
              <a:rPr lang="en-US" sz="3529" spc="-99" dirty="0" err="1">
                <a:gradFill>
                  <a:gsLst>
                    <a:gs pos="1250">
                      <a:schemeClr val="tx1"/>
                    </a:gs>
                    <a:gs pos="100000">
                      <a:schemeClr val="tx1"/>
                    </a:gs>
                  </a:gsLst>
                  <a:lin ang="5400000" scaled="0"/>
                </a:gradFill>
                <a:cs typeface="Segoe UI" pitchFamily="34" charset="0"/>
              </a:rPr>
              <a:t>Lizenzierung</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bei</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Einsatz</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mehrerer</a:t>
            </a:r>
            <a:r>
              <a:rPr lang="en-US" sz="3529" spc="-99" dirty="0">
                <a:gradFill>
                  <a:gsLst>
                    <a:gs pos="1250">
                      <a:schemeClr val="tx1"/>
                    </a:gs>
                    <a:gs pos="100000">
                      <a:schemeClr val="tx1"/>
                    </a:gs>
                  </a:gsLst>
                  <a:lin ang="5400000" scaled="0"/>
                </a:gradFill>
                <a:cs typeface="Segoe UI" pitchFamily="34" charset="0"/>
              </a:rPr>
              <a:t> Hyper-V Hosts </a:t>
            </a:r>
            <a:br>
              <a:rPr lang="en-US" sz="3529" spc="-99" dirty="0">
                <a:gradFill>
                  <a:gsLst>
                    <a:gs pos="1250">
                      <a:schemeClr val="tx1"/>
                    </a:gs>
                    <a:gs pos="100000">
                      <a:schemeClr val="tx1"/>
                    </a:gs>
                  </a:gsLst>
                  <a:lin ang="5400000" scaled="0"/>
                </a:gradFill>
                <a:cs typeface="Segoe UI" pitchFamily="34" charset="0"/>
              </a:rPr>
            </a:br>
            <a:r>
              <a:rPr lang="en-US" sz="3529" spc="-99" dirty="0">
                <a:gradFill>
                  <a:gsLst>
                    <a:gs pos="1250">
                      <a:schemeClr val="tx1"/>
                    </a:gs>
                    <a:gs pos="100000">
                      <a:schemeClr val="tx1"/>
                    </a:gs>
                  </a:gsLst>
                  <a:lin ang="5400000" scaled="0"/>
                </a:gradFill>
                <a:cs typeface="Segoe UI" pitchFamily="34" charset="0"/>
              </a:rPr>
              <a:t>und </a:t>
            </a:r>
            <a:r>
              <a:rPr lang="en-US" sz="3529" spc="-99" dirty="0" err="1">
                <a:gradFill>
                  <a:gsLst>
                    <a:gs pos="1250">
                      <a:schemeClr val="tx1"/>
                    </a:gs>
                    <a:gs pos="100000">
                      <a:schemeClr val="tx1"/>
                    </a:gs>
                  </a:gsLst>
                  <a:lin ang="5400000" scaled="0"/>
                </a:gradFill>
                <a:cs typeface="Segoe UI" pitchFamily="34" charset="0"/>
              </a:rPr>
              <a:t>Nutzung</a:t>
            </a:r>
            <a:r>
              <a:rPr lang="en-US" sz="3529" spc="-99" dirty="0">
                <a:gradFill>
                  <a:gsLst>
                    <a:gs pos="1250">
                      <a:schemeClr val="tx1"/>
                    </a:gs>
                    <a:gs pos="100000">
                      <a:schemeClr val="tx1"/>
                    </a:gs>
                  </a:gsLst>
                  <a:lin ang="5400000" scaled="0"/>
                </a:gradFill>
                <a:cs typeface="Segoe UI" pitchFamily="34" charset="0"/>
              </a:rPr>
              <a:t> von Hyper-V Live Migration</a:t>
            </a:r>
          </a:p>
        </p:txBody>
      </p:sp>
      <p:sp>
        <p:nvSpPr>
          <p:cNvPr id="26" name="Pfeil nach rechts 25"/>
          <p:cNvSpPr/>
          <p:nvPr/>
        </p:nvSpPr>
        <p:spPr bwMode="auto">
          <a:xfrm>
            <a:off x="4254599" y="2525404"/>
            <a:ext cx="2334440" cy="50997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de-DE" sz="1961" b="0" i="0" u="none" strike="noStrike" kern="120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7" name="Pfeil nach rechts 26"/>
          <p:cNvSpPr/>
          <p:nvPr/>
        </p:nvSpPr>
        <p:spPr bwMode="auto">
          <a:xfrm rot="10800000">
            <a:off x="4200300" y="3395101"/>
            <a:ext cx="2334440" cy="50997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de-DE" sz="1961" b="0" i="0" u="none" strike="noStrike" kern="120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8" name="Textfeld 27"/>
          <p:cNvSpPr txBox="1"/>
          <p:nvPr/>
        </p:nvSpPr>
        <p:spPr>
          <a:xfrm>
            <a:off x="4440193" y="3030177"/>
            <a:ext cx="1816456" cy="325865"/>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2353" b="0" i="0" u="none" strike="noStrike" kern="1200" cap="none" spc="-49" normalizeH="0" baseline="0" noProof="0" dirty="0">
                <a:ln>
                  <a:noFill/>
                </a:ln>
                <a:solidFill>
                  <a:srgbClr val="EFEFEF">
                    <a:lumMod val="10000"/>
                  </a:srgbClr>
                </a:solidFill>
                <a:effectLst/>
                <a:uLnTx/>
                <a:uFillTx/>
                <a:latin typeface="Segoe UI"/>
                <a:ea typeface="+mn-ea"/>
                <a:cs typeface="+mn-cs"/>
              </a:rPr>
              <a:t>Live Migration</a:t>
            </a:r>
          </a:p>
        </p:txBody>
      </p:sp>
      <p:pic>
        <p:nvPicPr>
          <p:cNvPr id="29"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38C16ED4-383E-4D16-9FBA-7776EA171B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32" name="Textfeld 31">
            <a:extLst>
              <a:ext uri="{FF2B5EF4-FFF2-40B4-BE49-F238E27FC236}">
                <a16:creationId xmlns:a16="http://schemas.microsoft.com/office/drawing/2014/main" id="{AC6ACE2C-6A62-4595-99BF-BBBB6B6D72A6}"/>
              </a:ext>
            </a:extLst>
          </p:cNvPr>
          <p:cNvSpPr txBox="1"/>
          <p:nvPr/>
        </p:nvSpPr>
        <p:spPr>
          <a:xfrm>
            <a:off x="100114" y="4766166"/>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3-Fache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48) des Hosts mit Windows Server 2016 Standard</a:t>
            </a:r>
          </a:p>
        </p:txBody>
      </p:sp>
      <p:sp>
        <p:nvSpPr>
          <p:cNvPr id="33" name="Textfeld 32">
            <a:extLst>
              <a:ext uri="{FF2B5EF4-FFF2-40B4-BE49-F238E27FC236}">
                <a16:creationId xmlns:a16="http://schemas.microsoft.com/office/drawing/2014/main" id="{C4ED00B6-93A0-48BA-8621-C3AC93FCFAA2}"/>
              </a:ext>
            </a:extLst>
          </p:cNvPr>
          <p:cNvSpPr txBox="1"/>
          <p:nvPr/>
        </p:nvSpPr>
        <p:spPr>
          <a:xfrm>
            <a:off x="5692077" y="4757170"/>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3-Fache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48) des Hosts mit Windows Server 2016 Standard</a:t>
            </a:r>
          </a:p>
        </p:txBody>
      </p:sp>
    </p:spTree>
    <p:extLst>
      <p:ext uri="{BB962C8B-B14F-4D97-AF65-F5344CB8AC3E}">
        <p14:creationId xmlns:p14="http://schemas.microsoft.com/office/powerpoint/2010/main" val="2335195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355013" y="2616904"/>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50" name="Group 2"/>
          <p:cNvGrpSpPr>
            <a:grpSpLocks noChangeAspect="1"/>
          </p:cNvGrpSpPr>
          <p:nvPr/>
        </p:nvGrpSpPr>
        <p:grpSpPr>
          <a:xfrm>
            <a:off x="271987" y="1799602"/>
            <a:ext cx="3479067" cy="2586424"/>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09502" y="2211906"/>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507447" y="192902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337723" y="2472316"/>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7"/>
          <p:cNvSpPr/>
          <p:nvPr/>
        </p:nvSpPr>
        <p:spPr bwMode="auto">
          <a:xfrm flipH="1">
            <a:off x="6032014" y="2616904"/>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35" name="Group 2"/>
          <p:cNvGrpSpPr>
            <a:grpSpLocks noChangeAspect="1"/>
          </p:cNvGrpSpPr>
          <p:nvPr/>
        </p:nvGrpSpPr>
        <p:grpSpPr>
          <a:xfrm>
            <a:off x="6659014" y="1799602"/>
            <a:ext cx="3479067" cy="2586424"/>
            <a:chOff x="2171700" y="3063206"/>
            <a:chExt cx="1621371" cy="1205366"/>
          </a:xfrm>
        </p:grpSpPr>
        <p:pic>
          <p:nvPicPr>
            <p:cNvPr id="36"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37"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196529" y="2211906"/>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894474" y="192902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741118" y="2521433"/>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3"/>
          <p:cNvSpPr>
            <a:spLocks noGrp="1"/>
          </p:cNvSpPr>
          <p:nvPr>
            <p:ph type="title"/>
          </p:nvPr>
        </p:nvSpPr>
        <p:spPr>
          <a:xfrm>
            <a:off x="269241" y="289956"/>
            <a:ext cx="11655840" cy="1086215"/>
          </a:xfrm>
        </p:spPr>
        <p:txBody>
          <a:bodyPr/>
          <a:lstStyle/>
          <a:p>
            <a:pPr>
              <a:lnSpc>
                <a:spcPct val="100000"/>
              </a:lnSpc>
            </a:pPr>
            <a:r>
              <a:rPr lang="en-US" sz="3529" spc="-99" dirty="0" err="1">
                <a:gradFill>
                  <a:gsLst>
                    <a:gs pos="1250">
                      <a:schemeClr val="tx1"/>
                    </a:gs>
                    <a:gs pos="100000">
                      <a:schemeClr val="tx1"/>
                    </a:gs>
                  </a:gsLst>
                  <a:lin ang="5400000" scaled="0"/>
                </a:gradFill>
                <a:cs typeface="Segoe UI" pitchFamily="34" charset="0"/>
              </a:rPr>
              <a:t>Lizenzierung</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bei</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Einsatz</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mehrerer</a:t>
            </a:r>
            <a:r>
              <a:rPr lang="en-US" sz="3529" spc="-99" dirty="0">
                <a:gradFill>
                  <a:gsLst>
                    <a:gs pos="1250">
                      <a:schemeClr val="tx1"/>
                    </a:gs>
                    <a:gs pos="100000">
                      <a:schemeClr val="tx1"/>
                    </a:gs>
                  </a:gsLst>
                  <a:lin ang="5400000" scaled="0"/>
                </a:gradFill>
                <a:cs typeface="Segoe UI" pitchFamily="34" charset="0"/>
              </a:rPr>
              <a:t> Hyper-V Hosts </a:t>
            </a:r>
            <a:br>
              <a:rPr lang="en-US" sz="3529" spc="-99" dirty="0">
                <a:gradFill>
                  <a:gsLst>
                    <a:gs pos="1250">
                      <a:schemeClr val="tx1"/>
                    </a:gs>
                    <a:gs pos="100000">
                      <a:schemeClr val="tx1"/>
                    </a:gs>
                  </a:gsLst>
                  <a:lin ang="5400000" scaled="0"/>
                </a:gradFill>
                <a:cs typeface="Segoe UI" pitchFamily="34" charset="0"/>
              </a:rPr>
            </a:br>
            <a:r>
              <a:rPr lang="en-US" sz="3529" spc="-99" dirty="0">
                <a:gradFill>
                  <a:gsLst>
                    <a:gs pos="1250">
                      <a:schemeClr val="tx1"/>
                    </a:gs>
                    <a:gs pos="100000">
                      <a:schemeClr val="tx1"/>
                    </a:gs>
                  </a:gsLst>
                  <a:lin ang="5400000" scaled="0"/>
                </a:gradFill>
                <a:cs typeface="Segoe UI" pitchFamily="34" charset="0"/>
              </a:rPr>
              <a:t>und </a:t>
            </a:r>
            <a:r>
              <a:rPr lang="en-US" sz="3529" spc="-99" dirty="0" err="1">
                <a:gradFill>
                  <a:gsLst>
                    <a:gs pos="1250">
                      <a:schemeClr val="tx1"/>
                    </a:gs>
                    <a:gs pos="100000">
                      <a:schemeClr val="tx1"/>
                    </a:gs>
                  </a:gsLst>
                  <a:lin ang="5400000" scaled="0"/>
                </a:gradFill>
                <a:cs typeface="Segoe UI" pitchFamily="34" charset="0"/>
              </a:rPr>
              <a:t>Nutzung</a:t>
            </a:r>
            <a:r>
              <a:rPr lang="en-US" sz="3529" spc="-99" dirty="0">
                <a:gradFill>
                  <a:gsLst>
                    <a:gs pos="1250">
                      <a:schemeClr val="tx1"/>
                    </a:gs>
                    <a:gs pos="100000">
                      <a:schemeClr val="tx1"/>
                    </a:gs>
                  </a:gsLst>
                  <a:lin ang="5400000" scaled="0"/>
                </a:gradFill>
                <a:cs typeface="Segoe UI" pitchFamily="34" charset="0"/>
              </a:rPr>
              <a:t> von Hyper-V Live Migration</a:t>
            </a:r>
          </a:p>
        </p:txBody>
      </p:sp>
      <p:sp>
        <p:nvSpPr>
          <p:cNvPr id="26" name="Pfeil nach rechts 25"/>
          <p:cNvSpPr/>
          <p:nvPr/>
        </p:nvSpPr>
        <p:spPr bwMode="auto">
          <a:xfrm>
            <a:off x="4210637" y="2323181"/>
            <a:ext cx="2334440" cy="50997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de-DE" sz="1961" b="0" i="0" u="none" strike="noStrike" kern="120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7" name="Pfeil nach rechts 26"/>
          <p:cNvSpPr/>
          <p:nvPr/>
        </p:nvSpPr>
        <p:spPr bwMode="auto">
          <a:xfrm rot="10800000">
            <a:off x="4156338" y="3192878"/>
            <a:ext cx="2334440" cy="50997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de-DE" sz="1961" b="0" i="0" u="none" strike="noStrike" kern="120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28" name="Textfeld 27"/>
          <p:cNvSpPr txBox="1"/>
          <p:nvPr/>
        </p:nvSpPr>
        <p:spPr>
          <a:xfrm>
            <a:off x="4396231" y="2827954"/>
            <a:ext cx="1816456" cy="325865"/>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2353" b="0" i="0" u="none" strike="noStrike" kern="1200" cap="none" spc="-49" normalizeH="0" baseline="0" noProof="0" dirty="0">
                <a:ln>
                  <a:noFill/>
                </a:ln>
                <a:solidFill>
                  <a:srgbClr val="EFEFEF">
                    <a:lumMod val="10000"/>
                  </a:srgbClr>
                </a:solidFill>
                <a:effectLst/>
                <a:uLnTx/>
                <a:uFillTx/>
                <a:latin typeface="Segoe UI"/>
                <a:ea typeface="+mn-ea"/>
                <a:cs typeface="+mn-cs"/>
              </a:rPr>
              <a:t>Live Migration</a:t>
            </a:r>
          </a:p>
        </p:txBody>
      </p:sp>
      <p:pic>
        <p:nvPicPr>
          <p:cNvPr id="2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044288" y="219657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823880" y="2729047"/>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457194" y="241553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415605" y="2222748"/>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262249" y="2746327"/>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897057" y="2484537"/>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C2719C47-DC49-4C44-9A15-7B27F7DC6C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49" name="Textfeld 48">
            <a:extLst>
              <a:ext uri="{FF2B5EF4-FFF2-40B4-BE49-F238E27FC236}">
                <a16:creationId xmlns:a16="http://schemas.microsoft.com/office/drawing/2014/main" id="{A629D8FA-76C3-46DC-84F1-F13428427BDA}"/>
              </a:ext>
            </a:extLst>
          </p:cNvPr>
          <p:cNvSpPr txBox="1"/>
          <p:nvPr/>
        </p:nvSpPr>
        <p:spPr>
          <a:xfrm>
            <a:off x="173372" y="4540774"/>
            <a:ext cx="4327723"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Lizenzierung aller physischen Kerne (mindestens 16)</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des Hosts mit Windows Server 2016 Datacenter</a:t>
            </a:r>
          </a:p>
        </p:txBody>
      </p:sp>
      <p:sp>
        <p:nvSpPr>
          <p:cNvPr id="53" name="Textfeld 52">
            <a:extLst>
              <a:ext uri="{FF2B5EF4-FFF2-40B4-BE49-F238E27FC236}">
                <a16:creationId xmlns:a16="http://schemas.microsoft.com/office/drawing/2014/main" id="{87E5A382-A12A-4C65-BE89-A2BF40D16B4E}"/>
              </a:ext>
            </a:extLst>
          </p:cNvPr>
          <p:cNvSpPr txBox="1"/>
          <p:nvPr/>
        </p:nvSpPr>
        <p:spPr>
          <a:xfrm>
            <a:off x="5988183" y="4540774"/>
            <a:ext cx="4327723"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Lizenzierung aller physischen Kerne (mindestens 16)</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des Hosts mit Windows Server 2016 Datacenter</a:t>
            </a:r>
          </a:p>
        </p:txBody>
      </p:sp>
    </p:spTree>
    <p:extLst>
      <p:ext uri="{BB962C8B-B14F-4D97-AF65-F5344CB8AC3E}">
        <p14:creationId xmlns:p14="http://schemas.microsoft.com/office/powerpoint/2010/main" val="413903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372597" y="2513098"/>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sp>
        <p:nvSpPr>
          <p:cNvPr id="57" name="Title 3"/>
          <p:cNvSpPr>
            <a:spLocks noGrp="1"/>
          </p:cNvSpPr>
          <p:nvPr>
            <p:ph type="title"/>
          </p:nvPr>
        </p:nvSpPr>
        <p:spPr>
          <a:xfrm>
            <a:off x="269241" y="289956"/>
            <a:ext cx="11655840" cy="1086215"/>
          </a:xfrm>
        </p:spPr>
        <p:txBody>
          <a:bodyPr/>
          <a:lstStyle/>
          <a:p>
            <a:pPr>
              <a:lnSpc>
                <a:spcPct val="100000"/>
              </a:lnSpc>
            </a:pPr>
            <a:r>
              <a:rPr lang="en-US" sz="3529" spc="-99" dirty="0" err="1">
                <a:gradFill>
                  <a:gsLst>
                    <a:gs pos="1250">
                      <a:schemeClr val="tx1"/>
                    </a:gs>
                    <a:gs pos="100000">
                      <a:schemeClr val="tx1"/>
                    </a:gs>
                  </a:gsLst>
                  <a:lin ang="5400000" scaled="0"/>
                </a:gradFill>
                <a:cs typeface="Segoe UI" pitchFamily="34" charset="0"/>
              </a:rPr>
              <a:t>Lizenzierung</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bei</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Einsatz</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mehrerer</a:t>
            </a:r>
            <a:r>
              <a:rPr lang="en-US" sz="3529" spc="-99" dirty="0">
                <a:gradFill>
                  <a:gsLst>
                    <a:gs pos="1250">
                      <a:schemeClr val="tx1"/>
                    </a:gs>
                    <a:gs pos="100000">
                      <a:schemeClr val="tx1"/>
                    </a:gs>
                  </a:gsLst>
                  <a:lin ang="5400000" scaled="0"/>
                </a:gradFill>
                <a:cs typeface="Segoe UI" pitchFamily="34" charset="0"/>
              </a:rPr>
              <a:t> Hyper-V Hosts </a:t>
            </a:r>
            <a:br>
              <a:rPr lang="en-US" sz="3529" spc="-99" dirty="0">
                <a:gradFill>
                  <a:gsLst>
                    <a:gs pos="1250">
                      <a:schemeClr val="tx1"/>
                    </a:gs>
                    <a:gs pos="100000">
                      <a:schemeClr val="tx1"/>
                    </a:gs>
                  </a:gsLst>
                  <a:lin ang="5400000" scaled="0"/>
                </a:gradFill>
                <a:cs typeface="Segoe UI" pitchFamily="34" charset="0"/>
              </a:rPr>
            </a:br>
            <a:r>
              <a:rPr lang="en-US" sz="3529" spc="-99" dirty="0">
                <a:gradFill>
                  <a:gsLst>
                    <a:gs pos="1250">
                      <a:schemeClr val="tx1"/>
                    </a:gs>
                    <a:gs pos="100000">
                      <a:schemeClr val="tx1"/>
                    </a:gs>
                  </a:gsLst>
                  <a:lin ang="5400000" scaled="0"/>
                </a:gradFill>
                <a:cs typeface="Segoe UI" pitchFamily="34" charset="0"/>
              </a:rPr>
              <a:t>und </a:t>
            </a:r>
            <a:r>
              <a:rPr lang="en-US" sz="3529" spc="-99" dirty="0" err="1">
                <a:gradFill>
                  <a:gsLst>
                    <a:gs pos="1250">
                      <a:schemeClr val="tx1"/>
                    </a:gs>
                    <a:gs pos="100000">
                      <a:schemeClr val="tx1"/>
                    </a:gs>
                  </a:gsLst>
                  <a:lin ang="5400000" scaled="0"/>
                </a:gradFill>
                <a:cs typeface="Segoe UI" pitchFamily="34" charset="0"/>
              </a:rPr>
              <a:t>Nutzung</a:t>
            </a:r>
            <a:r>
              <a:rPr lang="en-US" sz="3529" spc="-99" dirty="0">
                <a:gradFill>
                  <a:gsLst>
                    <a:gs pos="1250">
                      <a:schemeClr val="tx1"/>
                    </a:gs>
                    <a:gs pos="100000">
                      <a:schemeClr val="tx1"/>
                    </a:gs>
                  </a:gsLst>
                  <a:lin ang="5400000" scaled="0"/>
                </a:gradFill>
                <a:cs typeface="Segoe UI" pitchFamily="34" charset="0"/>
              </a:rPr>
              <a:t> von Hyper-V Replica</a:t>
            </a:r>
          </a:p>
        </p:txBody>
      </p:sp>
      <p:grpSp>
        <p:nvGrpSpPr>
          <p:cNvPr id="50" name="Group 2"/>
          <p:cNvGrpSpPr>
            <a:grpSpLocks noChangeAspect="1"/>
          </p:cNvGrpSpPr>
          <p:nvPr/>
        </p:nvGrpSpPr>
        <p:grpSpPr>
          <a:xfrm>
            <a:off x="254403" y="1695796"/>
            <a:ext cx="3479067" cy="2586424"/>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91918" y="2108100"/>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7"/>
          <p:cNvSpPr/>
          <p:nvPr/>
        </p:nvSpPr>
        <p:spPr bwMode="auto">
          <a:xfrm flipH="1">
            <a:off x="6014430" y="2513098"/>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26" name="Group 2"/>
          <p:cNvGrpSpPr>
            <a:grpSpLocks noChangeAspect="1"/>
          </p:cNvGrpSpPr>
          <p:nvPr/>
        </p:nvGrpSpPr>
        <p:grpSpPr>
          <a:xfrm>
            <a:off x="6641430" y="1695796"/>
            <a:ext cx="3479067" cy="2586424"/>
            <a:chOff x="2171700" y="3063206"/>
            <a:chExt cx="1621371" cy="1205366"/>
          </a:xfrm>
        </p:grpSpPr>
        <p:pic>
          <p:nvPicPr>
            <p:cNvPr id="27"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28"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655845" y="213527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p:cNvSpPr/>
          <p:nvPr/>
        </p:nvSpPr>
        <p:spPr bwMode="auto">
          <a:xfrm>
            <a:off x="4193053" y="2219375"/>
            <a:ext cx="2334440" cy="50997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de-DE" sz="1961" b="0" i="0" u="none" strike="noStrike" kern="120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34" name="Pfeil nach rechts 33"/>
          <p:cNvSpPr/>
          <p:nvPr/>
        </p:nvSpPr>
        <p:spPr bwMode="auto">
          <a:xfrm rot="10800000">
            <a:off x="4138754" y="3089072"/>
            <a:ext cx="2334440" cy="50997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90000"/>
              </a:lnSpc>
              <a:spcBef>
                <a:spcPct val="0"/>
              </a:spcBef>
              <a:spcAft>
                <a:spcPct val="0"/>
              </a:spcAft>
              <a:buClrTx/>
              <a:buSzTx/>
              <a:buFontTx/>
              <a:buNone/>
              <a:tabLst/>
              <a:defRPr/>
            </a:pPr>
            <a:endParaRPr kumimoji="0" lang="de-DE" sz="1961" b="0" i="0" u="none" strike="noStrike" kern="120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3" name="Textfeld 2"/>
          <p:cNvSpPr txBox="1"/>
          <p:nvPr/>
        </p:nvSpPr>
        <p:spPr>
          <a:xfrm>
            <a:off x="4301151" y="2724794"/>
            <a:ext cx="2045516" cy="325865"/>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2353" b="0" i="0" u="none" strike="noStrike" kern="1200" cap="none" spc="-49" normalizeH="0" baseline="0" noProof="0" dirty="0">
                <a:ln>
                  <a:noFill/>
                </a:ln>
                <a:solidFill>
                  <a:srgbClr val="EFEFEF">
                    <a:lumMod val="10000"/>
                  </a:srgbClr>
                </a:solidFill>
                <a:effectLst/>
                <a:uLnTx/>
                <a:uFillTx/>
                <a:latin typeface="Segoe UI"/>
                <a:ea typeface="+mn-ea"/>
                <a:cs typeface="+mn-cs"/>
              </a:rPr>
              <a:t>Hyper-V Replica</a:t>
            </a:r>
          </a:p>
        </p:txBody>
      </p:sp>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489863" y="1825218"/>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8738950" y="2993050"/>
            <a:ext cx="1010239" cy="130345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9411" b="1" i="0" u="none" strike="noStrike" kern="120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pic>
        <p:nvPicPr>
          <p:cNvPr id="39"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024964" y="1728889"/>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1745621" y="2513257"/>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2359618" y="227101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276214" y="2108099"/>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957900" y="2418156"/>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578459" y="5773470"/>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6089" y="576579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1320913" y="6152944"/>
            <a:ext cx="2635625" cy="332399"/>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2400"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VM ist eingeschaltet</a:t>
            </a:r>
          </a:p>
        </p:txBody>
      </p:sp>
      <p:sp>
        <p:nvSpPr>
          <p:cNvPr id="45" name="Textfeld 44"/>
          <p:cNvSpPr txBox="1"/>
          <p:nvPr/>
        </p:nvSpPr>
        <p:spPr>
          <a:xfrm>
            <a:off x="6656268" y="6176856"/>
            <a:ext cx="3674694" cy="332399"/>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2400"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Replica VM – ist ausgeschaltet</a:t>
            </a:r>
          </a:p>
        </p:txBody>
      </p:sp>
      <p:sp>
        <p:nvSpPr>
          <p:cNvPr id="36" name="Textfeld 35"/>
          <p:cNvSpPr txBox="1"/>
          <p:nvPr/>
        </p:nvSpPr>
        <p:spPr>
          <a:xfrm>
            <a:off x="7341475" y="2162122"/>
            <a:ext cx="548679" cy="65172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4705" b="1" i="0" u="none" strike="noStrike" kern="120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6" name="Textfeld 45"/>
          <p:cNvSpPr txBox="1"/>
          <p:nvPr/>
        </p:nvSpPr>
        <p:spPr>
          <a:xfrm>
            <a:off x="8129242" y="1770093"/>
            <a:ext cx="548679" cy="65172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4705" b="1" i="0" u="none" strike="noStrike" kern="120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7" name="Textfeld 46"/>
          <p:cNvSpPr txBox="1"/>
          <p:nvPr/>
        </p:nvSpPr>
        <p:spPr>
          <a:xfrm>
            <a:off x="8074060" y="2531529"/>
            <a:ext cx="548679" cy="65172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4705" b="1" i="0" u="none" strike="noStrike" kern="120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8" name="Textfeld 47"/>
          <p:cNvSpPr txBox="1"/>
          <p:nvPr/>
        </p:nvSpPr>
        <p:spPr>
          <a:xfrm>
            <a:off x="8814665" y="2256370"/>
            <a:ext cx="548679" cy="65172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de-DE" sz="4705" b="1" i="0" u="none" strike="noStrike" kern="120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pic>
        <p:nvPicPr>
          <p:cNvPr id="4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746576" y="2518047"/>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359618" y="227101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9ACD24-44AC-4D07-8C39-7170C9673B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42" name="Textfeld 41">
            <a:extLst>
              <a:ext uri="{FF2B5EF4-FFF2-40B4-BE49-F238E27FC236}">
                <a16:creationId xmlns:a16="http://schemas.microsoft.com/office/drawing/2014/main" id="{E26906CF-CAF3-4F0A-BCCE-CCF3797836C1}"/>
              </a:ext>
            </a:extLst>
          </p:cNvPr>
          <p:cNvSpPr txBox="1"/>
          <p:nvPr/>
        </p:nvSpPr>
        <p:spPr>
          <a:xfrm>
            <a:off x="100114" y="4766166"/>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sp>
        <p:nvSpPr>
          <p:cNvPr id="54" name="Textfeld 53">
            <a:extLst>
              <a:ext uri="{FF2B5EF4-FFF2-40B4-BE49-F238E27FC236}">
                <a16:creationId xmlns:a16="http://schemas.microsoft.com/office/drawing/2014/main" id="{7F8DE5E0-164F-4307-94F7-1DB7F5F7F3D8}"/>
              </a:ext>
            </a:extLst>
          </p:cNvPr>
          <p:cNvSpPr txBox="1"/>
          <p:nvPr/>
        </p:nvSpPr>
        <p:spPr>
          <a:xfrm>
            <a:off x="5455709" y="4770585"/>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spTree>
    <p:extLst>
      <p:ext uri="{BB962C8B-B14F-4D97-AF65-F5344CB8AC3E}">
        <p14:creationId xmlns:p14="http://schemas.microsoft.com/office/powerpoint/2010/main" val="167903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46" grpId="0"/>
      <p:bldP spid="47" grpId="0"/>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269241" y="2414681"/>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sp>
        <p:nvSpPr>
          <p:cNvPr id="57" name="Title 3"/>
          <p:cNvSpPr>
            <a:spLocks noGrp="1"/>
          </p:cNvSpPr>
          <p:nvPr>
            <p:ph type="title"/>
          </p:nvPr>
        </p:nvSpPr>
        <p:spPr>
          <a:xfrm>
            <a:off x="269241" y="289956"/>
            <a:ext cx="11655840" cy="488797"/>
          </a:xfrm>
        </p:spPr>
        <p:txBody>
          <a:bodyPr/>
          <a:lstStyle/>
          <a:p>
            <a:r>
              <a:rPr lang="en-US" sz="3529" spc="-99" dirty="0" err="1">
                <a:gradFill>
                  <a:gsLst>
                    <a:gs pos="1250">
                      <a:schemeClr val="tx1"/>
                    </a:gs>
                    <a:gs pos="100000">
                      <a:schemeClr val="tx1"/>
                    </a:gs>
                  </a:gsLst>
                  <a:lin ang="5400000" scaled="0"/>
                </a:gradFill>
                <a:cs typeface="Segoe UI" pitchFamily="34" charset="0"/>
              </a:rPr>
              <a:t>Virtualisieren</a:t>
            </a:r>
            <a:r>
              <a:rPr lang="en-US" sz="3529" spc="-99" dirty="0">
                <a:gradFill>
                  <a:gsLst>
                    <a:gs pos="1250">
                      <a:schemeClr val="tx1"/>
                    </a:gs>
                    <a:gs pos="100000">
                      <a:schemeClr val="tx1"/>
                    </a:gs>
                  </a:gsLst>
                  <a:lin ang="5400000" scaled="0"/>
                </a:gradFill>
                <a:cs typeface="Segoe UI" pitchFamily="34" charset="0"/>
              </a:rPr>
              <a:t> von </a:t>
            </a:r>
            <a:r>
              <a:rPr lang="en-US" sz="3529" spc="-99" dirty="0" err="1">
                <a:gradFill>
                  <a:gsLst>
                    <a:gs pos="1250">
                      <a:schemeClr val="tx1"/>
                    </a:gs>
                    <a:gs pos="100000">
                      <a:schemeClr val="tx1"/>
                    </a:gs>
                  </a:gsLst>
                  <a:lin ang="5400000" scaled="0"/>
                </a:gradFill>
                <a:cs typeface="Segoe UI" pitchFamily="34" charset="0"/>
              </a:rPr>
              <a:t>physischen</a:t>
            </a:r>
            <a:r>
              <a:rPr lang="en-US" sz="3529" spc="-99" dirty="0">
                <a:gradFill>
                  <a:gsLst>
                    <a:gs pos="1250">
                      <a:schemeClr val="tx1"/>
                    </a:gs>
                    <a:gs pos="100000">
                      <a:schemeClr val="tx1"/>
                    </a:gs>
                  </a:gsLst>
                  <a:lin ang="5400000" scaled="0"/>
                </a:gradFill>
                <a:cs typeface="Segoe UI" pitchFamily="34" charset="0"/>
              </a:rPr>
              <a:t> </a:t>
            </a:r>
            <a:r>
              <a:rPr lang="en-US" sz="3529" spc="-99" dirty="0" err="1">
                <a:gradFill>
                  <a:gsLst>
                    <a:gs pos="1250">
                      <a:schemeClr val="tx1"/>
                    </a:gs>
                    <a:gs pos="100000">
                      <a:schemeClr val="tx1"/>
                    </a:gs>
                  </a:gsLst>
                  <a:lin ang="5400000" scaled="0"/>
                </a:gradFill>
                <a:cs typeface="Segoe UI" pitchFamily="34" charset="0"/>
              </a:rPr>
              <a:t>Servern</a:t>
            </a:r>
            <a:endParaRPr lang="en-US" sz="3529" spc="-99" dirty="0">
              <a:gradFill>
                <a:gsLst>
                  <a:gs pos="1250">
                    <a:schemeClr val="tx1"/>
                  </a:gs>
                  <a:gs pos="100000">
                    <a:schemeClr val="tx1"/>
                  </a:gs>
                </a:gsLst>
                <a:lin ang="5400000" scaled="0"/>
              </a:gradFill>
              <a:cs typeface="Segoe UI" pitchFamily="34" charset="0"/>
            </a:endParaRPr>
          </a:p>
        </p:txBody>
      </p:sp>
      <p:grpSp>
        <p:nvGrpSpPr>
          <p:cNvPr id="50" name="Group 2"/>
          <p:cNvGrpSpPr>
            <a:grpSpLocks noChangeAspect="1"/>
          </p:cNvGrpSpPr>
          <p:nvPr/>
        </p:nvGrpSpPr>
        <p:grpSpPr>
          <a:xfrm>
            <a:off x="896242" y="1597379"/>
            <a:ext cx="2867009" cy="2131405"/>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sp>
        <p:nvSpPr>
          <p:cNvPr id="34" name="Rectangle 17"/>
          <p:cNvSpPr/>
          <p:nvPr/>
        </p:nvSpPr>
        <p:spPr bwMode="auto">
          <a:xfrm flipH="1">
            <a:off x="6656268" y="2414681"/>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76"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EFEFEF"/>
              </a:solidFill>
              <a:effectLst/>
              <a:uLnTx/>
              <a:uFillTx/>
              <a:latin typeface="Segoe UI"/>
              <a:ea typeface="+mn-ea"/>
              <a:cs typeface="Segoe UI" pitchFamily="34" charset="0"/>
            </a:endParaRPr>
          </a:p>
        </p:txBody>
      </p:sp>
      <p:grpSp>
        <p:nvGrpSpPr>
          <p:cNvPr id="35" name="Group 2"/>
          <p:cNvGrpSpPr>
            <a:grpSpLocks noChangeAspect="1"/>
          </p:cNvGrpSpPr>
          <p:nvPr/>
        </p:nvGrpSpPr>
        <p:grpSpPr>
          <a:xfrm>
            <a:off x="7278604" y="1415970"/>
            <a:ext cx="3479067" cy="2586424"/>
            <a:chOff x="2171700" y="3063206"/>
            <a:chExt cx="1621371" cy="1205366"/>
          </a:xfrm>
        </p:grpSpPr>
        <p:pic>
          <p:nvPicPr>
            <p:cNvPr id="36"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37"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816119" y="182827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514064" y="154539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890" y="2237348"/>
            <a:ext cx="1171346" cy="402590"/>
          </a:xfrm>
          <a:prstGeom prst="rect">
            <a:avLst/>
          </a:prstGeom>
        </p:spPr>
      </p:pic>
      <p:pic>
        <p:nvPicPr>
          <p:cNvPr id="5" name="Grafik 4"/>
          <p:cNvPicPr>
            <a:picLocks noChangeAspect="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136127" y="2654319"/>
            <a:ext cx="444930" cy="444930"/>
          </a:xfrm>
          <a:prstGeom prst="rect">
            <a:avLst/>
          </a:prstGeom>
        </p:spPr>
      </p:pic>
      <p:pic>
        <p:nvPicPr>
          <p:cNvPr id="44"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9348935" y="2016394"/>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736065" y="2303426"/>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2"/>
          <p:cNvGrpSpPr>
            <a:grpSpLocks noChangeAspect="1"/>
          </p:cNvGrpSpPr>
          <p:nvPr/>
        </p:nvGrpSpPr>
        <p:grpSpPr>
          <a:xfrm>
            <a:off x="883567" y="3878527"/>
            <a:ext cx="2867009" cy="2131405"/>
            <a:chOff x="2171700" y="3063206"/>
            <a:chExt cx="1621371" cy="1205366"/>
          </a:xfrm>
        </p:grpSpPr>
        <p:pic>
          <p:nvPicPr>
            <p:cNvPr id="47"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48"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53" name="Grafik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5215" y="4518496"/>
            <a:ext cx="1171346" cy="402590"/>
          </a:xfrm>
          <a:prstGeom prst="rect">
            <a:avLst/>
          </a:prstGeom>
        </p:spPr>
      </p:pic>
      <p:pic>
        <p:nvPicPr>
          <p:cNvPr id="54" name="Grafik 53"/>
          <p:cNvPicPr>
            <a:picLocks noChangeAspect="1"/>
          </p:cNvPicPr>
          <p:nvPr/>
        </p:nvPicPr>
        <p:blipFill>
          <a:blip r:embed="rId9" cstate="print">
            <a:duotone>
              <a:prstClr val="black"/>
              <a:srgbClr val="FF0000">
                <a:tint val="45000"/>
                <a:satMod val="400000"/>
              </a:srgb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23452" y="4935467"/>
            <a:ext cx="444930" cy="444930"/>
          </a:xfrm>
          <a:prstGeom prst="rect">
            <a:avLst/>
          </a:prstGeom>
        </p:spPr>
      </p:pic>
      <p:pic>
        <p:nvPicPr>
          <p:cNvPr id="58" name="Grafik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9983" y="2187349"/>
            <a:ext cx="1171346" cy="402590"/>
          </a:xfrm>
          <a:prstGeom prst="rect">
            <a:avLst/>
          </a:prstGeom>
        </p:spPr>
      </p:pic>
      <p:pic>
        <p:nvPicPr>
          <p:cNvPr id="59" name="Grafik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178" y="2582809"/>
            <a:ext cx="1171346" cy="402590"/>
          </a:xfrm>
          <a:prstGeom prst="rect">
            <a:avLst/>
          </a:prstGeom>
        </p:spPr>
      </p:pic>
      <p:sp>
        <p:nvSpPr>
          <p:cNvPr id="32" name="Textfeld 31">
            <a:extLst>
              <a:ext uri="{FF2B5EF4-FFF2-40B4-BE49-F238E27FC236}">
                <a16:creationId xmlns:a16="http://schemas.microsoft.com/office/drawing/2014/main" id="{F1C1D0B9-460A-4680-B097-9D882989068A}"/>
              </a:ext>
            </a:extLst>
          </p:cNvPr>
          <p:cNvSpPr txBox="1"/>
          <p:nvPr/>
        </p:nvSpPr>
        <p:spPr>
          <a:xfrm>
            <a:off x="6660965" y="4268062"/>
            <a:ext cx="4607159" cy="498598"/>
          </a:xfrm>
          <a:prstGeom prst="rect">
            <a:avLst/>
          </a:prstGeom>
          <a:noFill/>
        </p:spPr>
        <p:txBody>
          <a:bodyPr wrap="non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Doppelte Lizenzierung aller physischen Kerne </a:t>
            </a:r>
            <a:b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r>
              <a:rPr kumimoji="0" lang="de-DE" b="0" i="0" u="none" strike="noStrike" kern="120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(min. 32) des Hosts mit Windows Server 2016 Standard</a:t>
            </a:r>
          </a:p>
        </p:txBody>
      </p:sp>
    </p:spTree>
    <p:extLst>
      <p:ext uri="{BB962C8B-B14F-4D97-AF65-F5344CB8AC3E}">
        <p14:creationId xmlns:p14="http://schemas.microsoft.com/office/powerpoint/2010/main" val="177749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4.16667E-7 -4.44444E-6 L 0.50703 -0.00463 " pathEditMode="relative" rAng="0" ptsTypes="AA">
                                      <p:cBhvr>
                                        <p:cTn id="31" dur="2000" fill="hold"/>
                                        <p:tgtEl>
                                          <p:spTgt spid="5"/>
                                        </p:tgtEl>
                                        <p:attrNameLst>
                                          <p:attrName>ppt_x</p:attrName>
                                          <p:attrName>ppt_y</p:attrName>
                                        </p:attrNameLst>
                                      </p:cBhvr>
                                      <p:rCtr x="25352" y="-231"/>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2.08333E-6 -3.33333E-6 L 0.63958 -0.38379 " pathEditMode="relative" rAng="0" ptsTypes="AA">
                                      <p:cBhvr>
                                        <p:cTn id="35" dur="2000" fill="hold"/>
                                        <p:tgtEl>
                                          <p:spTgt spid="54"/>
                                        </p:tgtEl>
                                        <p:attrNameLst>
                                          <p:attrName>ppt_x</p:attrName>
                                          <p:attrName>ppt_y</p:attrName>
                                        </p:attrNameLst>
                                      </p:cBhvr>
                                      <p:rCtr x="31979" y="-19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0A078EBB-236D-445F-B078-3F32127094A1}"/>
              </a:ext>
            </a:extLst>
          </p:cNvPr>
          <p:cNvPicPr>
            <a:picLocks noChangeAspect="1"/>
          </p:cNvPicPr>
          <p:nvPr/>
        </p:nvPicPr>
        <p:blipFill>
          <a:blip r:embed="rId3"/>
          <a:stretch>
            <a:fillRect/>
          </a:stretch>
        </p:blipFill>
        <p:spPr>
          <a:xfrm>
            <a:off x="636850" y="2458600"/>
            <a:ext cx="4448175" cy="3083501"/>
          </a:xfrm>
          <a:prstGeom prst="rect">
            <a:avLst/>
          </a:prstGeom>
        </p:spPr>
      </p:pic>
      <p:sp>
        <p:nvSpPr>
          <p:cNvPr id="6" name="Title 5"/>
          <p:cNvSpPr>
            <a:spLocks noGrp="1"/>
          </p:cNvSpPr>
          <p:nvPr>
            <p:ph type="title" idx="4294967295"/>
          </p:nvPr>
        </p:nvSpPr>
        <p:spPr>
          <a:xfrm>
            <a:off x="536577" y="288926"/>
            <a:ext cx="11655425" cy="900113"/>
          </a:xfrm>
        </p:spPr>
        <p:txBody>
          <a:bodyPr/>
          <a:lstStyle/>
          <a:p>
            <a:r>
              <a:rPr lang="en-US" sz="3600" dirty="0" err="1"/>
              <a:t>Bereitstellen</a:t>
            </a:r>
            <a:r>
              <a:rPr lang="en-US" sz="3600" dirty="0"/>
              <a:t> von </a:t>
            </a:r>
            <a:r>
              <a:rPr lang="en-US" sz="3600" dirty="0" err="1"/>
              <a:t>virtuellen</a:t>
            </a:r>
            <a:r>
              <a:rPr lang="en-US" sz="3600" dirty="0"/>
              <a:t> Windows Clients</a:t>
            </a:r>
            <a:endParaRPr lang="en-US" sz="1600" dirty="0">
              <a:latin typeface="+mn-lt"/>
            </a:endParaRPr>
          </a:p>
        </p:txBody>
      </p:sp>
      <p:pic>
        <p:nvPicPr>
          <p:cNvPr id="4" name="Grafik 3">
            <a:extLst>
              <a:ext uri="{FF2B5EF4-FFF2-40B4-BE49-F238E27FC236}">
                <a16:creationId xmlns:a16="http://schemas.microsoft.com/office/drawing/2014/main" id="{6399FEEF-6C60-4555-9287-1125FC79EF2F}"/>
              </a:ext>
            </a:extLst>
          </p:cNvPr>
          <p:cNvPicPr>
            <a:picLocks noChangeAspect="1"/>
          </p:cNvPicPr>
          <p:nvPr/>
        </p:nvPicPr>
        <p:blipFill rotWithShape="1">
          <a:blip r:embed="rId4">
            <a:extLst>
              <a:ext uri="{28A0092B-C50C-407E-A947-70E740481C1C}">
                <a14:useLocalDpi xmlns:a14="http://schemas.microsoft.com/office/drawing/2010/main" val="0"/>
              </a:ext>
            </a:extLst>
          </a:blip>
          <a:srcRect l="45785" t="18462"/>
          <a:stretch/>
        </p:blipFill>
        <p:spPr>
          <a:xfrm>
            <a:off x="5011616" y="1944241"/>
            <a:ext cx="5299075" cy="4482936"/>
          </a:xfrm>
          <a:prstGeom prst="rect">
            <a:avLst/>
          </a:prstGeom>
        </p:spPr>
      </p:pic>
      <p:cxnSp>
        <p:nvCxnSpPr>
          <p:cNvPr id="7" name="Gerade Verbindung mit Pfeil 6">
            <a:extLst>
              <a:ext uri="{FF2B5EF4-FFF2-40B4-BE49-F238E27FC236}">
                <a16:creationId xmlns:a16="http://schemas.microsoft.com/office/drawing/2014/main" id="{BFC1080B-5B42-4F21-8501-040199FFFE52}"/>
              </a:ext>
            </a:extLst>
          </p:cNvPr>
          <p:cNvCxnSpPr>
            <a:cxnSpLocks/>
          </p:cNvCxnSpPr>
          <p:nvPr/>
        </p:nvCxnSpPr>
        <p:spPr>
          <a:xfrm flipH="1">
            <a:off x="4733331" y="3138855"/>
            <a:ext cx="981671" cy="550984"/>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Gerade Verbindung mit Pfeil 7">
            <a:extLst>
              <a:ext uri="{FF2B5EF4-FFF2-40B4-BE49-F238E27FC236}">
                <a16:creationId xmlns:a16="http://schemas.microsoft.com/office/drawing/2014/main" id="{E996C969-BFD8-4801-8BB5-ADEA47448870}"/>
              </a:ext>
            </a:extLst>
          </p:cNvPr>
          <p:cNvCxnSpPr>
            <a:cxnSpLocks/>
          </p:cNvCxnSpPr>
          <p:nvPr/>
        </p:nvCxnSpPr>
        <p:spPr>
          <a:xfrm flipH="1">
            <a:off x="4733331" y="3481755"/>
            <a:ext cx="2159839" cy="392723"/>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Gerade Verbindung mit Pfeil 9">
            <a:extLst>
              <a:ext uri="{FF2B5EF4-FFF2-40B4-BE49-F238E27FC236}">
                <a16:creationId xmlns:a16="http://schemas.microsoft.com/office/drawing/2014/main" id="{937DD92F-015F-4C5B-9F0B-7198DAFD4397}"/>
              </a:ext>
            </a:extLst>
          </p:cNvPr>
          <p:cNvCxnSpPr>
            <a:cxnSpLocks/>
          </p:cNvCxnSpPr>
          <p:nvPr/>
        </p:nvCxnSpPr>
        <p:spPr>
          <a:xfrm flipH="1" flipV="1">
            <a:off x="4733331" y="4000349"/>
            <a:ext cx="2915979" cy="36063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Gerade Verbindung mit Pfeil 11">
            <a:extLst>
              <a:ext uri="{FF2B5EF4-FFF2-40B4-BE49-F238E27FC236}">
                <a16:creationId xmlns:a16="http://schemas.microsoft.com/office/drawing/2014/main" id="{E8FF4880-E092-4C0C-89FC-92B45EDC40A0}"/>
              </a:ext>
            </a:extLst>
          </p:cNvPr>
          <p:cNvCxnSpPr>
            <a:cxnSpLocks/>
          </p:cNvCxnSpPr>
          <p:nvPr/>
        </p:nvCxnSpPr>
        <p:spPr>
          <a:xfrm flipH="1" flipV="1">
            <a:off x="4733329" y="4195388"/>
            <a:ext cx="1324571" cy="965699"/>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feld 13">
            <a:extLst>
              <a:ext uri="{FF2B5EF4-FFF2-40B4-BE49-F238E27FC236}">
                <a16:creationId xmlns:a16="http://schemas.microsoft.com/office/drawing/2014/main" id="{CC910FE3-1842-46C7-A009-ED6819004369}"/>
              </a:ext>
            </a:extLst>
          </p:cNvPr>
          <p:cNvSpPr txBox="1"/>
          <p:nvPr/>
        </p:nvSpPr>
        <p:spPr>
          <a:xfrm>
            <a:off x="5715002" y="1415562"/>
            <a:ext cx="4665783" cy="572464"/>
          </a:xfrm>
          <a:prstGeom prst="rect">
            <a:avLst/>
          </a:prstGeom>
          <a:noFill/>
        </p:spPr>
        <p:txBody>
          <a:bodyPr wrap="square" lIns="182880" tIns="146304" rIns="182880" bIns="146304" rtlCol="0">
            <a:spAutoFit/>
          </a:bodyPr>
          <a:lstStyle/>
          <a:p>
            <a:pPr algn="ctr" defTabSz="914377">
              <a:lnSpc>
                <a:spcPct val="90000"/>
              </a:lnSpc>
              <a:spcAft>
                <a:spcPts val="600"/>
              </a:spcAft>
              <a:defRPr/>
            </a:pPr>
            <a:r>
              <a:rPr lang="de-DE" sz="2000" b="1" dirty="0">
                <a:solidFill>
                  <a:srgbClr val="FF0000"/>
                </a:solidFill>
                <a:latin typeface="Calibri" panose="020F0502020204030204"/>
              </a:rPr>
              <a:t>VDA Lizenz erforderlich!</a:t>
            </a:r>
          </a:p>
        </p:txBody>
      </p:sp>
      <p:pic>
        <p:nvPicPr>
          <p:cNvPr id="16" name="Grafik 15">
            <a:extLst>
              <a:ext uri="{FF2B5EF4-FFF2-40B4-BE49-F238E27FC236}">
                <a16:creationId xmlns:a16="http://schemas.microsoft.com/office/drawing/2014/main" id="{4375291A-7BD8-41FC-9944-673DFBEC604D}"/>
              </a:ext>
            </a:extLst>
          </p:cNvPr>
          <p:cNvPicPr>
            <a:picLocks noChangeAspect="1"/>
          </p:cNvPicPr>
          <p:nvPr/>
        </p:nvPicPr>
        <p:blipFill>
          <a:blip r:embed="rId5"/>
          <a:stretch>
            <a:fillRect/>
          </a:stretch>
        </p:blipFill>
        <p:spPr>
          <a:xfrm>
            <a:off x="2057783" y="3514468"/>
            <a:ext cx="2610095" cy="636072"/>
          </a:xfrm>
          <a:prstGeom prst="rect">
            <a:avLst/>
          </a:prstGeom>
        </p:spPr>
      </p:pic>
      <p:sp>
        <p:nvSpPr>
          <p:cNvPr id="18" name="Textfeld 17">
            <a:extLst>
              <a:ext uri="{FF2B5EF4-FFF2-40B4-BE49-F238E27FC236}">
                <a16:creationId xmlns:a16="http://schemas.microsoft.com/office/drawing/2014/main" id="{CA745D48-6A85-48D2-AF94-9BD053B05FE7}"/>
              </a:ext>
            </a:extLst>
          </p:cNvPr>
          <p:cNvSpPr txBox="1"/>
          <p:nvPr/>
        </p:nvSpPr>
        <p:spPr>
          <a:xfrm>
            <a:off x="1394230" y="5580365"/>
            <a:ext cx="3146631" cy="369332"/>
          </a:xfrm>
          <a:prstGeom prst="rect">
            <a:avLst/>
          </a:prstGeom>
          <a:noFill/>
        </p:spPr>
        <p:txBody>
          <a:bodyPr wrap="none" rtlCol="0">
            <a:spAutoFit/>
          </a:bodyPr>
          <a:lstStyle/>
          <a:p>
            <a:pPr defTabSz="914377">
              <a:defRPr/>
            </a:pPr>
            <a:r>
              <a:rPr lang="de-DE" dirty="0">
                <a:solidFill>
                  <a:prstClr val="black"/>
                </a:solidFill>
                <a:latin typeface="Calibri" panose="020F0502020204030204"/>
              </a:rPr>
              <a:t>Server mit Windows Client VMs</a:t>
            </a:r>
          </a:p>
        </p:txBody>
      </p:sp>
      <p:pic>
        <p:nvPicPr>
          <p:cNvPr id="13"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EA402302-9487-4A37-BB13-3E4A37EF62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781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p14="http://schemas.microsoft.com/office/powerpoint/2010/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D7FA09-A051-4715-8692-795EAB4CFE14}"/>
              </a:ext>
            </a:extLst>
          </p:cNvPr>
          <p:cNvSpPr txBox="1"/>
          <p:nvPr/>
        </p:nvSpPr>
        <p:spPr>
          <a:xfrm>
            <a:off x="6809470" y="712430"/>
            <a:ext cx="5440425"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b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End </a:t>
            </a:r>
            <a:r>
              <a:rPr kumimoji="0" lang="de-DE" sz="4800" b="1"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of</a:t>
            </a: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a:t>
            </a:r>
            <a:endParaRPr kumimoji="0" lang="de-DE" sz="4800" b="0"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15.00 bis 15.45 Uhr</a:t>
            </a:r>
          </a:p>
        </p:txBody>
      </p:sp>
      <p:pic>
        <p:nvPicPr>
          <p:cNvPr id="16" name="Grafik 15">
            <a:extLst>
              <a:ext uri="{FF2B5EF4-FFF2-40B4-BE49-F238E27FC236}">
                <a16:creationId xmlns:a16="http://schemas.microsoft.com/office/drawing/2014/main" id="{A2523387-2063-4864-B07A-76AD7A3A3D63}"/>
              </a:ext>
            </a:extLst>
          </p:cNvPr>
          <p:cNvPicPr>
            <a:picLocks noChangeAspect="1"/>
          </p:cNvPicPr>
          <p:nvPr/>
        </p:nvPicPr>
        <p:blipFill>
          <a:blip r:embed="rId3"/>
          <a:stretch>
            <a:fillRect/>
          </a:stretch>
        </p:blipFill>
        <p:spPr>
          <a:xfrm>
            <a:off x="187900" y="5304744"/>
            <a:ext cx="2427590" cy="1477948"/>
          </a:xfrm>
          <a:prstGeom prst="rect">
            <a:avLst/>
          </a:prstGeom>
        </p:spPr>
      </p:pic>
    </p:spTree>
    <p:extLst>
      <p:ext uri="{BB962C8B-B14F-4D97-AF65-F5344CB8AC3E}">
        <p14:creationId xmlns:p14="http://schemas.microsoft.com/office/powerpoint/2010/main" val="1897310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D7FA09-A051-4715-8692-795EAB4CFE14}"/>
              </a:ext>
            </a:extLst>
          </p:cNvPr>
          <p:cNvSpPr txBox="1"/>
          <p:nvPr/>
        </p:nvSpPr>
        <p:spPr>
          <a:xfrm>
            <a:off x="6809470" y="712430"/>
            <a:ext cx="5440425"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b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End </a:t>
            </a:r>
            <a:r>
              <a:rPr kumimoji="0" lang="de-DE" sz="4800" b="1"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of</a:t>
            </a: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a:t>
            </a:r>
            <a:endParaRPr kumimoji="0" lang="de-DE" sz="4800" b="0"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Teil 2: Das „Wie“!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15.45 bis 17.45 Uhr</a:t>
            </a:r>
          </a:p>
        </p:txBody>
      </p:sp>
      <p:pic>
        <p:nvPicPr>
          <p:cNvPr id="16" name="Grafik 15">
            <a:extLst>
              <a:ext uri="{FF2B5EF4-FFF2-40B4-BE49-F238E27FC236}">
                <a16:creationId xmlns:a16="http://schemas.microsoft.com/office/drawing/2014/main" id="{A2523387-2063-4864-B07A-76AD7A3A3D63}"/>
              </a:ext>
            </a:extLst>
          </p:cNvPr>
          <p:cNvPicPr>
            <a:picLocks noChangeAspect="1"/>
          </p:cNvPicPr>
          <p:nvPr/>
        </p:nvPicPr>
        <p:blipFill>
          <a:blip r:embed="rId3"/>
          <a:stretch>
            <a:fillRect/>
          </a:stretch>
        </p:blipFill>
        <p:spPr>
          <a:xfrm>
            <a:off x="187900" y="5304744"/>
            <a:ext cx="2427590" cy="1477948"/>
          </a:xfrm>
          <a:prstGeom prst="rect">
            <a:avLst/>
          </a:prstGeom>
        </p:spPr>
      </p:pic>
    </p:spTree>
    <p:extLst>
      <p:ext uri="{BB962C8B-B14F-4D97-AF65-F5344CB8AC3E}">
        <p14:creationId xmlns:p14="http://schemas.microsoft.com/office/powerpoint/2010/main" val="2382063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0A038BE-0A4B-41E7-950E-598077ECC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956" y="1337400"/>
            <a:ext cx="2629605" cy="1060945"/>
          </a:xfrm>
          <a:prstGeom prst="rect">
            <a:avLst/>
          </a:prstGeom>
        </p:spPr>
      </p:pic>
      <p:sp>
        <p:nvSpPr>
          <p:cNvPr id="5" name="Textfeld 4">
            <a:extLst>
              <a:ext uri="{FF2B5EF4-FFF2-40B4-BE49-F238E27FC236}">
                <a16:creationId xmlns:a16="http://schemas.microsoft.com/office/drawing/2014/main" id="{8E2B5C89-1A2A-4B67-BB3D-0A7C2917F7F7}"/>
              </a:ext>
            </a:extLst>
          </p:cNvPr>
          <p:cNvSpPr txBox="1"/>
          <p:nvPr/>
        </p:nvSpPr>
        <p:spPr>
          <a:xfrm>
            <a:off x="1401794" y="723545"/>
            <a:ext cx="3107778" cy="592791"/>
          </a:xfrm>
          <a:prstGeom prst="rect">
            <a:avLst/>
          </a:prstGeom>
          <a:noFill/>
        </p:spPr>
        <p:txBody>
          <a:bodyPr wrap="square" rtlCol="0">
            <a:spAutoFit/>
          </a:bodyPr>
          <a:lstStyle/>
          <a:p>
            <a:pPr marL="0" marR="0" lvl="0" indent="0" algn="ctr" defTabSz="914499" rtl="0" eaLnBrk="1" fontAlgn="auto" latinLnBrk="0" hangingPunct="1">
              <a:lnSpc>
                <a:spcPct val="100000"/>
              </a:lnSpc>
              <a:spcBef>
                <a:spcPts val="0"/>
              </a:spcBef>
              <a:spcAft>
                <a:spcPts val="0"/>
              </a:spcAft>
              <a:buClrTx/>
              <a:buSzTx/>
              <a:buFontTx/>
              <a:buNone/>
              <a:tabLst/>
              <a:defRPr/>
            </a:pPr>
            <a:r>
              <a:rPr kumimoji="0" lang="de-DE" sz="3252" b="0" i="0" u="none" strike="noStrike" kern="1200" cap="none" spc="0" normalizeH="0" baseline="0" noProof="0" dirty="0">
                <a:ln>
                  <a:noFill/>
                </a:ln>
                <a:solidFill>
                  <a:prstClr val="black"/>
                </a:solidFill>
                <a:effectLst/>
                <a:uLnTx/>
                <a:uFillTx/>
                <a:latin typeface="Calibri" panose="020F0502020204030204"/>
                <a:ea typeface="+mn-ea"/>
                <a:cs typeface="+mn-cs"/>
              </a:rPr>
              <a:t>Manfred Helber</a:t>
            </a:r>
          </a:p>
        </p:txBody>
      </p:sp>
      <p:sp>
        <p:nvSpPr>
          <p:cNvPr id="8" name="Textfeld 7">
            <a:extLst>
              <a:ext uri="{FF2B5EF4-FFF2-40B4-BE49-F238E27FC236}">
                <a16:creationId xmlns:a16="http://schemas.microsoft.com/office/drawing/2014/main" id="{891C3BA6-4123-4D06-88CF-2EE377A22F85}"/>
              </a:ext>
            </a:extLst>
          </p:cNvPr>
          <p:cNvSpPr txBox="1"/>
          <p:nvPr/>
        </p:nvSpPr>
        <p:spPr>
          <a:xfrm>
            <a:off x="1113325" y="2523730"/>
            <a:ext cx="3704860" cy="1218410"/>
          </a:xfrm>
          <a:prstGeom prst="rect">
            <a:avLst/>
          </a:prstGeom>
          <a:noFill/>
        </p:spPr>
        <p:txBody>
          <a:bodyPr wrap="none" rtlCol="0">
            <a:spAutoFit/>
          </a:bodyPr>
          <a:lstStyle/>
          <a:p>
            <a:pPr marL="0" marR="0" lvl="0" indent="0" algn="ctr" defTabSz="914499" rtl="0" eaLnBrk="1" fontAlgn="auto" latinLnBrk="0" hangingPunct="1">
              <a:lnSpc>
                <a:spcPct val="100000"/>
              </a:lnSpc>
              <a:spcBef>
                <a:spcPts val="0"/>
              </a:spcBef>
              <a:spcAft>
                <a:spcPts val="0"/>
              </a:spcAft>
              <a:buClrTx/>
              <a:buSzTx/>
              <a:buFontTx/>
              <a:buNone/>
              <a:tabLst/>
              <a:defRPr/>
            </a:pPr>
            <a:r>
              <a:rPr kumimoji="0" lang="de-DE" sz="2439" b="0" i="0" u="none" strike="noStrike" kern="1200" cap="none" spc="0" normalizeH="0" baseline="0" noProof="0" dirty="0">
                <a:ln>
                  <a:noFill/>
                </a:ln>
                <a:solidFill>
                  <a:prstClr val="black"/>
                </a:solidFill>
                <a:effectLst/>
                <a:uLnTx/>
                <a:uFillTx/>
                <a:latin typeface="Calibri" panose="020F0502020204030204"/>
                <a:ea typeface="+mn-ea"/>
                <a:cs typeface="+mn-cs"/>
              </a:rPr>
              <a:t>Twitter: @ManfredHelber</a:t>
            </a:r>
          </a:p>
          <a:p>
            <a:pPr marL="0" marR="0" lvl="0" indent="0" algn="ctr" defTabSz="914499" rtl="0" eaLnBrk="1" fontAlgn="auto" latinLnBrk="0" hangingPunct="1">
              <a:lnSpc>
                <a:spcPct val="100000"/>
              </a:lnSpc>
              <a:spcBef>
                <a:spcPts val="0"/>
              </a:spcBef>
              <a:spcAft>
                <a:spcPts val="0"/>
              </a:spcAft>
              <a:buClrTx/>
              <a:buSzTx/>
              <a:buFontTx/>
              <a:buNone/>
              <a:tabLst/>
              <a:defRPr/>
            </a:pPr>
            <a:r>
              <a:rPr kumimoji="0" lang="de-DE" sz="243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LinkedIn: Manfred Helber</a:t>
            </a:r>
          </a:p>
          <a:p>
            <a:pPr marL="0" marR="0" lvl="0" indent="0" algn="ctr" defTabSz="914499" rtl="0" eaLnBrk="1" fontAlgn="auto" latinLnBrk="0" hangingPunct="1">
              <a:lnSpc>
                <a:spcPct val="100000"/>
              </a:lnSpc>
              <a:spcBef>
                <a:spcPts val="0"/>
              </a:spcBef>
              <a:spcAft>
                <a:spcPts val="0"/>
              </a:spcAft>
              <a:buClrTx/>
              <a:buSzTx/>
              <a:buFontTx/>
              <a:buNone/>
              <a:tabLst/>
              <a:defRPr/>
            </a:pPr>
            <a:r>
              <a:rPr kumimoji="0" lang="de-DE" sz="243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www.manfredhelber.de</a:t>
            </a:r>
            <a:endParaRPr kumimoji="0" lang="de-DE" sz="243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7EC5365C-8DDD-4CF7-A127-1B2774129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416" y="3764464"/>
            <a:ext cx="1844678" cy="1844678"/>
          </a:xfrm>
          <a:prstGeom prst="rect">
            <a:avLst/>
          </a:prstGeom>
        </p:spPr>
      </p:pic>
      <p:pic>
        <p:nvPicPr>
          <p:cNvPr id="3" name="Grafik 2">
            <a:extLst>
              <a:ext uri="{FF2B5EF4-FFF2-40B4-BE49-F238E27FC236}">
                <a16:creationId xmlns:a16="http://schemas.microsoft.com/office/drawing/2014/main" id="{AD793A91-550C-4C62-8180-355C58657F55}"/>
              </a:ext>
            </a:extLst>
          </p:cNvPr>
          <p:cNvPicPr>
            <a:picLocks noChangeAspect="1"/>
          </p:cNvPicPr>
          <p:nvPr/>
        </p:nvPicPr>
        <p:blipFill>
          <a:blip r:embed="rId4"/>
          <a:stretch>
            <a:fillRect/>
          </a:stretch>
        </p:blipFill>
        <p:spPr>
          <a:xfrm>
            <a:off x="5966724" y="1284310"/>
            <a:ext cx="5172236" cy="3714527"/>
          </a:xfrm>
          <a:prstGeom prst="rect">
            <a:avLst/>
          </a:prstGeom>
        </p:spPr>
      </p:pic>
      <p:pic>
        <p:nvPicPr>
          <p:cNvPr id="13" name="Grafik 12">
            <a:extLst>
              <a:ext uri="{FF2B5EF4-FFF2-40B4-BE49-F238E27FC236}">
                <a16:creationId xmlns:a16="http://schemas.microsoft.com/office/drawing/2014/main" id="{1DD117CC-69CA-4748-9E94-FF511EA10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8062" y="3764460"/>
            <a:ext cx="1810898" cy="1810898"/>
          </a:xfrm>
          <a:prstGeom prst="rect">
            <a:avLst/>
          </a:prstGeom>
        </p:spPr>
      </p:pic>
    </p:spTree>
    <p:extLst>
      <p:ext uri="{BB962C8B-B14F-4D97-AF65-F5344CB8AC3E}">
        <p14:creationId xmlns:p14="http://schemas.microsoft.com/office/powerpoint/2010/main" val="1508081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enthält.&#10;&#10;Mit sehr hoher Zuverlässigkeit generierte Beschreibung">
            <a:extLst>
              <a:ext uri="{FF2B5EF4-FFF2-40B4-BE49-F238E27FC236}">
                <a16:creationId xmlns:a16="http://schemas.microsoft.com/office/drawing/2014/main" id="{63BE2622-C3AC-42C3-ABD1-1EDACF0C4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14" y="899237"/>
            <a:ext cx="9797143" cy="5510893"/>
          </a:xfrm>
          <a:prstGeom prst="rect">
            <a:avLst/>
          </a:prstGeom>
        </p:spPr>
      </p:pic>
      <p:sp>
        <p:nvSpPr>
          <p:cNvPr id="8" name="Textfeld 7">
            <a:extLst>
              <a:ext uri="{FF2B5EF4-FFF2-40B4-BE49-F238E27FC236}">
                <a16:creationId xmlns:a16="http://schemas.microsoft.com/office/drawing/2014/main" id="{7D4322E3-1DFA-4A88-8EF3-59405737F1EE}"/>
              </a:ext>
            </a:extLst>
          </p:cNvPr>
          <p:cNvSpPr txBox="1"/>
          <p:nvPr/>
        </p:nvSpPr>
        <p:spPr>
          <a:xfrm>
            <a:off x="556656" y="6265506"/>
            <a:ext cx="9444058" cy="369332"/>
          </a:xfrm>
          <a:prstGeom prst="rect">
            <a:avLst/>
          </a:prstGeom>
          <a:noFill/>
        </p:spPr>
        <p:txBody>
          <a:bodyPr wrap="square" rtlCol="0">
            <a:spAutoFit/>
          </a:bodyPr>
          <a:lstStyle/>
          <a:p>
            <a:r>
              <a:rPr lang="de-DE" dirty="0">
                <a:hlinkClick r:id="rId3"/>
              </a:rPr>
              <a:t>https://docs.microsoft.com/en-us/windows-server/get-started/modernize-windows-server-2008</a:t>
            </a:r>
            <a:r>
              <a:rPr lang="de-DE" dirty="0"/>
              <a:t> </a:t>
            </a:r>
          </a:p>
        </p:txBody>
      </p:sp>
    </p:spTree>
    <p:extLst>
      <p:ext uri="{BB962C8B-B14F-4D97-AF65-F5344CB8AC3E}">
        <p14:creationId xmlns:p14="http://schemas.microsoft.com/office/powerpoint/2010/main" val="3211759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4596130"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Upgrade oder Migration</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1" y="1214032"/>
            <a:ext cx="9677521" cy="4708981"/>
          </a:xfrm>
          <a:prstGeom prst="rect">
            <a:avLst/>
          </a:prstGeom>
          <a:noFill/>
        </p:spPr>
        <p:txBody>
          <a:bodyPr wrap="square" rtlCol="0">
            <a:spAutoFit/>
          </a:bodyPr>
          <a:lstStyle/>
          <a:p>
            <a:pPr>
              <a:spcAft>
                <a:spcPts val="1800"/>
              </a:spcAft>
            </a:pPr>
            <a:r>
              <a:rPr lang="de-DE" sz="2000" dirty="0">
                <a:solidFill>
                  <a:srgbClr val="595959"/>
                </a:solidFill>
                <a:latin typeface="Segoe UI" panose="020B0502040204020203" pitchFamily="34" charset="0"/>
                <a:cs typeface="Segoe UI" panose="020B0502040204020203" pitchFamily="34" charset="0"/>
              </a:rPr>
              <a:t>„Upgrade“ meint typischerweise das direkte In-Place Aktualisieren eines Servers</a:t>
            </a:r>
            <a:br>
              <a:rPr lang="de-DE" sz="2000" dirty="0">
                <a:solidFill>
                  <a:srgbClr val="595959"/>
                </a:solidFill>
                <a:latin typeface="Segoe UI" panose="020B0502040204020203" pitchFamily="34" charset="0"/>
                <a:cs typeface="Segoe UI" panose="020B0502040204020203" pitchFamily="34" charset="0"/>
              </a:rPr>
            </a:br>
            <a:r>
              <a:rPr lang="de-DE" sz="2000" dirty="0">
                <a:solidFill>
                  <a:srgbClr val="595959"/>
                </a:solidFill>
                <a:latin typeface="Segoe UI" panose="020B0502040204020203" pitchFamily="34" charset="0"/>
                <a:cs typeface="Segoe UI" panose="020B0502040204020203" pitchFamily="34" charset="0"/>
              </a:rPr>
              <a:t>auf eine aktuellere Windows Server Version</a:t>
            </a:r>
          </a:p>
          <a:p>
            <a:pPr>
              <a:spcAft>
                <a:spcPts val="1800"/>
              </a:spcAft>
            </a:pPr>
            <a:r>
              <a:rPr lang="de-DE" sz="2000" dirty="0">
                <a:solidFill>
                  <a:srgbClr val="595959"/>
                </a:solidFill>
                <a:latin typeface="Segoe UI" panose="020B0502040204020203" pitchFamily="34" charset="0"/>
                <a:cs typeface="Segoe UI" panose="020B0502040204020203" pitchFamily="34" charset="0"/>
              </a:rPr>
              <a:t>Als „Migration“ wird das aktualisieren von Workloads auf eine neue Version bezeichnet – typischerweise ist damit der Wechsel auf einen anderen Server (physisch oder virtuell) oder die Neuinstallation des vorhandenen Servers erforderlich</a:t>
            </a:r>
          </a:p>
          <a:p>
            <a:pPr>
              <a:spcAft>
                <a:spcPts val="1800"/>
              </a:spcAft>
            </a:pPr>
            <a:r>
              <a:rPr lang="de-DE" sz="2000" dirty="0">
                <a:solidFill>
                  <a:srgbClr val="595959"/>
                </a:solidFill>
                <a:latin typeface="Segoe UI" panose="020B0502040204020203" pitchFamily="34" charset="0"/>
                <a:cs typeface="Segoe UI" panose="020B0502040204020203" pitchFamily="34" charset="0"/>
              </a:rPr>
              <a:t>Ein direktes In-Place Upgrade von Windows Server 2008 (R2) auf Windows Server 2016 wird nicht unterstützt</a:t>
            </a:r>
          </a:p>
          <a:p>
            <a:pPr>
              <a:spcAft>
                <a:spcPts val="1800"/>
              </a:spcAft>
            </a:pPr>
            <a:r>
              <a:rPr lang="de-DE" sz="2000" dirty="0">
                <a:solidFill>
                  <a:srgbClr val="595959"/>
                </a:solidFill>
                <a:latin typeface="Segoe UI" panose="020B0502040204020203" pitchFamily="34" charset="0"/>
                <a:cs typeface="Segoe UI" panose="020B0502040204020203" pitchFamily="34" charset="0"/>
              </a:rPr>
              <a:t>Eine direkte Migration von Workloads auf Windows Server 2016 wird unterstützt</a:t>
            </a:r>
          </a:p>
          <a:p>
            <a:pPr>
              <a:spcAft>
                <a:spcPts val="1800"/>
              </a:spcAft>
            </a:pPr>
            <a:r>
              <a:rPr lang="de-DE" sz="2000" dirty="0">
                <a:solidFill>
                  <a:srgbClr val="595959"/>
                </a:solidFill>
                <a:latin typeface="Segoe UI" panose="020B0502040204020203" pitchFamily="34" charset="0"/>
                <a:cs typeface="Segoe UI" panose="020B0502040204020203" pitchFamily="34" charset="0"/>
              </a:rPr>
              <a:t>Für den Wechsel von Windows Server 2008 (R2) auf Windows Server 2016 empfehle ich deshalb den Weg der Migration! Alleine schon wegen dem Wechsel auf neue leistungsfähige Server Hardware </a:t>
            </a: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13F7B1FF-E027-4260-8E97-76339470C77D}"/>
              </a:ext>
            </a:extLst>
          </p:cNvPr>
          <p:cNvSpPr txBox="1"/>
          <p:nvPr/>
        </p:nvSpPr>
        <p:spPr>
          <a:xfrm>
            <a:off x="416784" y="6268916"/>
            <a:ext cx="9650408" cy="307777"/>
          </a:xfrm>
          <a:prstGeom prst="rect">
            <a:avLst/>
          </a:prstGeom>
          <a:noFill/>
        </p:spPr>
        <p:txBody>
          <a:bodyPr wrap="square" rtlCol="0">
            <a:spAutoFit/>
          </a:bodyPr>
          <a:lstStyle/>
          <a:p>
            <a:r>
              <a:rPr lang="de-DE" sz="1400" dirty="0">
                <a:hlinkClick r:id="rId4"/>
              </a:rPr>
              <a:t>https://docs.microsoft.com/en-us/windows-server/get-started/installation-and-upgrade#upgrading-to-windows-server-2016</a:t>
            </a:r>
            <a:r>
              <a:rPr lang="de-DE" sz="1400" dirty="0"/>
              <a:t> </a:t>
            </a:r>
          </a:p>
        </p:txBody>
      </p:sp>
    </p:spTree>
    <p:extLst>
      <p:ext uri="{BB962C8B-B14F-4D97-AF65-F5344CB8AC3E}">
        <p14:creationId xmlns:p14="http://schemas.microsoft.com/office/powerpoint/2010/main" val="1374471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4596130"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Upgrade oder Migration</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1" y="1214032"/>
            <a:ext cx="8411429" cy="4632037"/>
          </a:xfrm>
          <a:prstGeom prst="rect">
            <a:avLst/>
          </a:prstGeom>
          <a:noFill/>
        </p:spPr>
        <p:txBody>
          <a:bodyPr wrap="square" rtlCol="0">
            <a:spAutoFit/>
          </a:bodyPr>
          <a:lstStyle/>
          <a:p>
            <a:pPr>
              <a:spcAft>
                <a:spcPts val="1800"/>
              </a:spcAft>
            </a:pPr>
            <a:r>
              <a:rPr lang="de-DE" sz="2000" dirty="0">
                <a:solidFill>
                  <a:srgbClr val="595959"/>
                </a:solidFill>
                <a:latin typeface="Segoe UI" panose="020B0502040204020203" pitchFamily="34" charset="0"/>
                <a:cs typeface="Segoe UI" panose="020B0502040204020203" pitchFamily="34" charset="0"/>
              </a:rPr>
              <a:t>Für virtuelle Maschinen wäre ein In-Place Upgrade in vielen Fällen wünschenswert</a:t>
            </a:r>
          </a:p>
          <a:p>
            <a:pPr>
              <a:spcAft>
                <a:spcPts val="1800"/>
              </a:spcAft>
            </a:pPr>
            <a:r>
              <a:rPr lang="de-DE" sz="2000" dirty="0">
                <a:solidFill>
                  <a:srgbClr val="595959"/>
                </a:solidFill>
                <a:latin typeface="Segoe UI" panose="020B0502040204020203" pitchFamily="34" charset="0"/>
                <a:cs typeface="Segoe UI" panose="020B0502040204020203" pitchFamily="34" charset="0"/>
              </a:rPr>
              <a:t>Ein In-Place Upgrade ist nur über den Zwischenschritt über </a:t>
            </a:r>
            <a:br>
              <a:rPr lang="de-DE" sz="2000" dirty="0">
                <a:solidFill>
                  <a:srgbClr val="595959"/>
                </a:solidFill>
                <a:latin typeface="Segoe UI" panose="020B0502040204020203" pitchFamily="34" charset="0"/>
                <a:cs typeface="Segoe UI" panose="020B0502040204020203" pitchFamily="34" charset="0"/>
              </a:rPr>
            </a:br>
            <a:r>
              <a:rPr lang="de-DE" sz="2000" dirty="0">
                <a:solidFill>
                  <a:srgbClr val="595959"/>
                </a:solidFill>
                <a:latin typeface="Segoe UI" panose="020B0502040204020203" pitchFamily="34" charset="0"/>
                <a:cs typeface="Segoe UI" panose="020B0502040204020203" pitchFamily="34" charset="0"/>
              </a:rPr>
              <a:t>Windows Server 2012 (R2) möglich</a:t>
            </a:r>
          </a:p>
          <a:p>
            <a:pPr>
              <a:spcAft>
                <a:spcPts val="1800"/>
              </a:spcAft>
            </a:pPr>
            <a:r>
              <a:rPr lang="de-DE" sz="2000" dirty="0">
                <a:solidFill>
                  <a:srgbClr val="595959"/>
                </a:solidFill>
                <a:latin typeface="Segoe UI" panose="020B0502040204020203" pitchFamily="34" charset="0"/>
                <a:cs typeface="Segoe UI" panose="020B0502040204020203" pitchFamily="34" charset="0"/>
              </a:rPr>
              <a:t>Gerade für virtuelle Maschinen ist es empfehlenswert immer auf die jeweils aktuellste Version zu migrieren um immer von dem Komfort des In-Place Upgrades profitieren zu können</a:t>
            </a:r>
          </a:p>
          <a:p>
            <a:pPr>
              <a:spcAft>
                <a:spcPts val="1800"/>
              </a:spcAft>
            </a:pPr>
            <a:r>
              <a:rPr lang="de-DE" sz="2000" dirty="0">
                <a:solidFill>
                  <a:srgbClr val="595959"/>
                </a:solidFill>
                <a:latin typeface="Segoe UI" panose="020B0502040204020203" pitchFamily="34" charset="0"/>
                <a:cs typeface="Segoe UI" panose="020B0502040204020203" pitchFamily="34" charset="0"/>
              </a:rPr>
              <a:t>Eine interessante Option könnte der Umzug geeigneter VMs nach Microsoft Azure sein – später dazu mehr</a:t>
            </a:r>
          </a:p>
          <a:p>
            <a:pPr>
              <a:spcAft>
                <a:spcPts val="1800"/>
              </a:spcAft>
            </a:pPr>
            <a:endParaRPr lang="de-DE" sz="2000" dirty="0">
              <a:solidFill>
                <a:srgbClr val="595959"/>
              </a:solidFill>
              <a:latin typeface="Segoe UI" panose="020B0502040204020203" pitchFamily="34" charset="0"/>
              <a:cs typeface="Segoe UI" panose="020B0502040204020203" pitchFamily="34" charset="0"/>
            </a:endParaRPr>
          </a:p>
          <a:p>
            <a:pPr>
              <a:spcAft>
                <a:spcPts val="1800"/>
              </a:spcAft>
            </a:pPr>
            <a:r>
              <a:rPr lang="de-DE" sz="2000" dirty="0">
                <a:solidFill>
                  <a:srgbClr val="595959"/>
                </a:solidFill>
                <a:latin typeface="Segoe UI" panose="020B0502040204020203" pitchFamily="34" charset="0"/>
                <a:cs typeface="Segoe UI" panose="020B0502040204020203" pitchFamily="34" charset="0"/>
              </a:rPr>
              <a:t> </a:t>
            </a: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13F7B1FF-E027-4260-8E97-76339470C77D}"/>
              </a:ext>
            </a:extLst>
          </p:cNvPr>
          <p:cNvSpPr txBox="1"/>
          <p:nvPr/>
        </p:nvSpPr>
        <p:spPr>
          <a:xfrm>
            <a:off x="416784" y="6268916"/>
            <a:ext cx="9650408" cy="307777"/>
          </a:xfrm>
          <a:prstGeom prst="rect">
            <a:avLst/>
          </a:prstGeom>
          <a:noFill/>
        </p:spPr>
        <p:txBody>
          <a:bodyPr wrap="square" rtlCol="0">
            <a:spAutoFit/>
          </a:bodyPr>
          <a:lstStyle/>
          <a:p>
            <a:r>
              <a:rPr lang="de-DE" sz="1400" dirty="0">
                <a:hlinkClick r:id="rId4"/>
              </a:rPr>
              <a:t>https://docs.microsoft.com/en-us/windows-server/get-started/installation-and-upgrade#upgrading-to-windows-server-2016</a:t>
            </a:r>
            <a:r>
              <a:rPr lang="de-DE" sz="1400" dirty="0"/>
              <a:t> </a:t>
            </a:r>
          </a:p>
        </p:txBody>
      </p:sp>
    </p:spTree>
    <p:extLst>
      <p:ext uri="{BB962C8B-B14F-4D97-AF65-F5344CB8AC3E}">
        <p14:creationId xmlns:p14="http://schemas.microsoft.com/office/powerpoint/2010/main" val="918012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604625" y="2844220"/>
            <a:ext cx="5491375"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Hyper-V Hosts</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1782807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5292603"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Upgrade von Hyper-V Hosts</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1" y="1214033"/>
            <a:ext cx="9211529" cy="4539704"/>
          </a:xfrm>
          <a:prstGeom prst="rect">
            <a:avLst/>
          </a:prstGeom>
          <a:noFill/>
        </p:spPr>
        <p:txBody>
          <a:bodyPr wrap="square" rtlCol="0">
            <a:spAutoFit/>
          </a:bodyPr>
          <a:lstStyle/>
          <a:p>
            <a:pPr>
              <a:spcAft>
                <a:spcPts val="1800"/>
              </a:spcAft>
            </a:pPr>
            <a:r>
              <a:rPr lang="de-DE" sz="2000" dirty="0">
                <a:solidFill>
                  <a:srgbClr val="595959"/>
                </a:solidFill>
                <a:latin typeface="Segoe UI" panose="020B0502040204020203" pitchFamily="34" charset="0"/>
                <a:cs typeface="Segoe UI" panose="020B0502040204020203" pitchFamily="34" charset="0"/>
              </a:rPr>
              <a:t>Ein In-Place Upgrade von Hyper-V Hosts wäre über den folgenden Weg möglich:</a:t>
            </a:r>
            <a:br>
              <a:rPr lang="de-DE" sz="2000" dirty="0">
                <a:solidFill>
                  <a:srgbClr val="595959"/>
                </a:solidFill>
                <a:latin typeface="Segoe UI" panose="020B0502040204020203" pitchFamily="34" charset="0"/>
                <a:cs typeface="Segoe UI" panose="020B0502040204020203" pitchFamily="34" charset="0"/>
              </a:rPr>
            </a:br>
            <a:r>
              <a:rPr lang="de-DE" sz="2000" dirty="0">
                <a:solidFill>
                  <a:srgbClr val="595959"/>
                </a:solidFill>
                <a:latin typeface="Segoe UI" panose="020B0502040204020203" pitchFamily="34" charset="0"/>
                <a:cs typeface="Segoe UI" panose="020B0502040204020203" pitchFamily="34" charset="0"/>
              </a:rPr>
              <a:t>2008 -&gt; 2008 R2 -&gt; 2012 -&gt; (2012 R2) -&gt; 2016</a:t>
            </a:r>
            <a:endParaRPr lang="de-DE" sz="2000" b="1" dirty="0">
              <a:solidFill>
                <a:srgbClr val="595959"/>
              </a:solidFill>
              <a:latin typeface="Segoe UI" panose="020B0502040204020203" pitchFamily="34" charset="0"/>
              <a:cs typeface="Segoe UI" panose="020B0502040204020203" pitchFamily="34" charset="0"/>
            </a:endParaRPr>
          </a:p>
          <a:p>
            <a:pPr>
              <a:spcAft>
                <a:spcPts val="1800"/>
              </a:spcAft>
            </a:pPr>
            <a:r>
              <a:rPr lang="de-DE" sz="2000" dirty="0">
                <a:solidFill>
                  <a:srgbClr val="595959"/>
                </a:solidFill>
                <a:latin typeface="Segoe UI" panose="020B0502040204020203" pitchFamily="34" charset="0"/>
                <a:cs typeface="Segoe UI" panose="020B0502040204020203" pitchFamily="34" charset="0"/>
              </a:rPr>
              <a:t>Vor jedem In-Place Upgrade wird eine vollständige Sicherung empfohlen </a:t>
            </a:r>
          </a:p>
          <a:p>
            <a:pPr>
              <a:spcAft>
                <a:spcPts val="1800"/>
              </a:spcAft>
            </a:pPr>
            <a:r>
              <a:rPr lang="de-DE" sz="2000" dirty="0">
                <a:solidFill>
                  <a:srgbClr val="595959"/>
                </a:solidFill>
                <a:latin typeface="Segoe UI" panose="020B0502040204020203" pitchFamily="34" charset="0"/>
                <a:cs typeface="Segoe UI" panose="020B0502040204020203" pitchFamily="34" charset="0"/>
              </a:rPr>
              <a:t>Die VMs müssen vor jedem In-Place Upgrade heruntergefahren werden</a:t>
            </a:r>
          </a:p>
          <a:p>
            <a:pPr>
              <a:spcAft>
                <a:spcPts val="1800"/>
              </a:spcAft>
            </a:pPr>
            <a:r>
              <a:rPr lang="de-DE" sz="2000" dirty="0">
                <a:solidFill>
                  <a:srgbClr val="595959"/>
                </a:solidFill>
                <a:latin typeface="Segoe UI" panose="020B0502040204020203" pitchFamily="34" charset="0"/>
                <a:cs typeface="Segoe UI" panose="020B0502040204020203" pitchFamily="34" charset="0"/>
              </a:rPr>
              <a:t>Ein Upgrade eines Hyper-V Hosts mit Windows Server 2008 (R2) würde ich über diesen Weg nicht empfehlen (alte Hardware, Zeitaufwand)</a:t>
            </a:r>
          </a:p>
          <a:p>
            <a:pPr>
              <a:spcAft>
                <a:spcPts val="1800"/>
              </a:spcAft>
            </a:pPr>
            <a:r>
              <a:rPr lang="de-DE" sz="2000" dirty="0">
                <a:solidFill>
                  <a:srgbClr val="595959"/>
                </a:solidFill>
                <a:latin typeface="Segoe UI" panose="020B0502040204020203" pitchFamily="34" charset="0"/>
                <a:cs typeface="Segoe UI" panose="020B0502040204020203" pitchFamily="34" charset="0"/>
              </a:rPr>
              <a:t>Setzt der Kunde bereits aktuellere Windows Server Versionen wie 2012 oder 2012 R2 las Hyper-V Host ein kann das In-Place Upgrade durchaus eine interessante Option sein</a:t>
            </a:r>
          </a:p>
          <a:p>
            <a:pPr>
              <a:spcAft>
                <a:spcPts val="1800"/>
              </a:spcAft>
            </a:pPr>
            <a:endParaRPr lang="de-DE" sz="14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615675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5491375"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Hyper-V Hosts</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511590" y="1653648"/>
            <a:ext cx="7628914" cy="3385542"/>
          </a:xfrm>
          <a:prstGeom prst="rect">
            <a:avLst/>
          </a:prstGeom>
          <a:noFill/>
        </p:spPr>
        <p:txBody>
          <a:bodyPr wrap="square" rtlCol="0">
            <a:spAutoFit/>
          </a:bodyPr>
          <a:lstStyle/>
          <a:p>
            <a:pPr>
              <a:spcAft>
                <a:spcPts val="1800"/>
              </a:spcAft>
            </a:pPr>
            <a:r>
              <a:rPr lang="de-DE" sz="2000" dirty="0">
                <a:solidFill>
                  <a:srgbClr val="595959"/>
                </a:solidFill>
                <a:latin typeface="Segoe UI" panose="020B0502040204020203" pitchFamily="34" charset="0"/>
                <a:cs typeface="Segoe UI" panose="020B0502040204020203" pitchFamily="34" charset="0"/>
              </a:rPr>
              <a:t>Installation des neuen Hyper-V Hosts mit Windows Server 2016</a:t>
            </a:r>
          </a:p>
          <a:p>
            <a:pPr>
              <a:spcAft>
                <a:spcPts val="1800"/>
              </a:spcAft>
            </a:pPr>
            <a:r>
              <a:rPr lang="de-DE" sz="2000" dirty="0">
                <a:solidFill>
                  <a:srgbClr val="595959"/>
                </a:solidFill>
                <a:latin typeface="Segoe UI" panose="020B0502040204020203" pitchFamily="34" charset="0"/>
                <a:cs typeface="Segoe UI" panose="020B0502040204020203" pitchFamily="34" charset="0"/>
              </a:rPr>
              <a:t>Übertragen der VMs mittels Export und Import (manuelles Kopieren des VM Ordners mit anschließendem Import)</a:t>
            </a:r>
          </a:p>
          <a:p>
            <a:pPr>
              <a:spcAft>
                <a:spcPts val="1800"/>
              </a:spcAft>
            </a:pPr>
            <a:r>
              <a:rPr lang="de-DE" sz="2000" dirty="0">
                <a:solidFill>
                  <a:srgbClr val="595959"/>
                </a:solidFill>
                <a:latin typeface="Segoe UI" panose="020B0502040204020203" pitchFamily="34" charset="0"/>
                <a:cs typeface="Segoe UI" panose="020B0502040204020203" pitchFamily="34" charset="0"/>
              </a:rPr>
              <a:t>Übertragen der VMs durch kopieren der VHD und anlegen einer neuen VM</a:t>
            </a:r>
          </a:p>
          <a:p>
            <a:pPr>
              <a:spcAft>
                <a:spcPts val="1800"/>
              </a:spcAft>
            </a:pPr>
            <a:r>
              <a:rPr lang="de-DE" sz="2000" dirty="0">
                <a:solidFill>
                  <a:srgbClr val="595959"/>
                </a:solidFill>
                <a:latin typeface="Segoe UI" panose="020B0502040204020203" pitchFamily="34" charset="0"/>
                <a:cs typeface="Segoe UI" panose="020B0502040204020203" pitchFamily="34" charset="0"/>
              </a:rPr>
              <a:t>Backup der VM auf altem Hyper-V Host und Restore auf neuem Hyper-V Host</a:t>
            </a:r>
          </a:p>
          <a:p>
            <a:pPr>
              <a:spcAft>
                <a:spcPts val="1800"/>
              </a:spcAft>
            </a:pPr>
            <a:endParaRPr lang="de-DE" sz="14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E91F47AB-C8B2-42AE-ADF7-B41E3A374304}"/>
              </a:ext>
            </a:extLst>
          </p:cNvPr>
          <p:cNvSpPr txBox="1"/>
          <p:nvPr/>
        </p:nvSpPr>
        <p:spPr>
          <a:xfrm>
            <a:off x="511590" y="6211816"/>
            <a:ext cx="9735522" cy="338554"/>
          </a:xfrm>
          <a:prstGeom prst="rect">
            <a:avLst/>
          </a:prstGeom>
          <a:noFill/>
        </p:spPr>
        <p:txBody>
          <a:bodyPr wrap="square" rtlCol="0">
            <a:spAutoFit/>
          </a:bodyPr>
          <a:lstStyle/>
          <a:p>
            <a:r>
              <a:rPr lang="de-DE" sz="1600" dirty="0">
                <a:hlinkClick r:id="rId4"/>
              </a:rPr>
              <a:t>https://www.faq-o-matic.net/2016/12/19/hyper-v-von-lteren-versionen-nach-windows-server-2016-migrieren/</a:t>
            </a:r>
            <a:r>
              <a:rPr lang="de-DE" sz="1600" dirty="0"/>
              <a:t> </a:t>
            </a:r>
          </a:p>
        </p:txBody>
      </p:sp>
    </p:spTree>
    <p:extLst>
      <p:ext uri="{BB962C8B-B14F-4D97-AF65-F5344CB8AC3E}">
        <p14:creationId xmlns:p14="http://schemas.microsoft.com/office/powerpoint/2010/main" val="1741820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498728" y="2721803"/>
            <a:ext cx="6418104"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Domain Controllern</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2159752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6541534"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Domain Controllern</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1" y="1504179"/>
            <a:ext cx="6506027" cy="400110"/>
          </a:xfrm>
          <a:prstGeom prst="rect">
            <a:avLst/>
          </a:prstGeom>
          <a:noFill/>
        </p:spPr>
        <p:txBody>
          <a:bodyPr wrap="square" rtlCol="0">
            <a:spAutoFit/>
          </a:bodyPr>
          <a:lstStyle/>
          <a:p>
            <a:pPr>
              <a:spcAft>
                <a:spcPts val="1800"/>
              </a:spcAft>
            </a:pPr>
            <a:r>
              <a:rPr lang="de-DE" sz="2000" dirty="0">
                <a:solidFill>
                  <a:srgbClr val="595959"/>
                </a:solidFill>
                <a:latin typeface="Segoe UI" panose="020B0502040204020203" pitchFamily="34" charset="0"/>
                <a:cs typeface="Segoe UI" panose="020B0502040204020203" pitchFamily="34" charset="0"/>
              </a:rPr>
              <a:t>Prüfen des Domain- und Forest Funktionsmodus</a:t>
            </a:r>
            <a:endParaRPr lang="de-DE" sz="14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5" name="Grafik 4">
            <a:extLst>
              <a:ext uri="{FF2B5EF4-FFF2-40B4-BE49-F238E27FC236}">
                <a16:creationId xmlns:a16="http://schemas.microsoft.com/office/drawing/2014/main" id="{68CEE653-4960-41ED-8230-97B39659CA4E}"/>
              </a:ext>
            </a:extLst>
          </p:cNvPr>
          <p:cNvPicPr>
            <a:picLocks noChangeAspect="1"/>
          </p:cNvPicPr>
          <p:nvPr/>
        </p:nvPicPr>
        <p:blipFill>
          <a:blip r:embed="rId4"/>
          <a:stretch>
            <a:fillRect/>
          </a:stretch>
        </p:blipFill>
        <p:spPr>
          <a:xfrm>
            <a:off x="499244" y="2188007"/>
            <a:ext cx="4476190" cy="3009524"/>
          </a:xfrm>
          <a:prstGeom prst="rect">
            <a:avLst/>
          </a:prstGeom>
        </p:spPr>
      </p:pic>
      <p:pic>
        <p:nvPicPr>
          <p:cNvPr id="6" name="Grafik 5">
            <a:extLst>
              <a:ext uri="{FF2B5EF4-FFF2-40B4-BE49-F238E27FC236}">
                <a16:creationId xmlns:a16="http://schemas.microsoft.com/office/drawing/2014/main" id="{85967BA6-823F-43E8-9AF4-E6E0E6C418D4}"/>
              </a:ext>
            </a:extLst>
          </p:cNvPr>
          <p:cNvPicPr>
            <a:picLocks noChangeAspect="1"/>
          </p:cNvPicPr>
          <p:nvPr/>
        </p:nvPicPr>
        <p:blipFill>
          <a:blip r:embed="rId5"/>
          <a:stretch>
            <a:fillRect/>
          </a:stretch>
        </p:blipFill>
        <p:spPr>
          <a:xfrm>
            <a:off x="5406814" y="2197531"/>
            <a:ext cx="4438095" cy="3000000"/>
          </a:xfrm>
          <a:prstGeom prst="rect">
            <a:avLst/>
          </a:prstGeom>
        </p:spPr>
      </p:pic>
    </p:spTree>
    <p:extLst>
      <p:ext uri="{BB962C8B-B14F-4D97-AF65-F5344CB8AC3E}">
        <p14:creationId xmlns:p14="http://schemas.microsoft.com/office/powerpoint/2010/main" val="2877617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857827" cy="954107"/>
          </a:xfrm>
          <a:prstGeom prst="rect">
            <a:avLst/>
          </a:prstGeom>
          <a:noFill/>
        </p:spPr>
        <p:txBody>
          <a:bodyPr wrap="none" rtlCol="0">
            <a:spAutoFit/>
          </a:bodyPr>
          <a:lstStyle/>
          <a:p>
            <a:r>
              <a:rPr lang="de-DE" sz="2800" dirty="0" err="1">
                <a:solidFill>
                  <a:srgbClr val="595959"/>
                </a:solidFill>
                <a:latin typeface="Segoe UI" panose="020B0502040204020203" pitchFamily="34" charset="0"/>
                <a:cs typeface="Segoe UI" panose="020B0502040204020203" pitchFamily="34" charset="0"/>
              </a:rPr>
              <a:t>Migrate</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SYSvol</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replication</a:t>
            </a:r>
            <a:r>
              <a:rPr lang="de-DE" sz="2800" dirty="0">
                <a:solidFill>
                  <a:srgbClr val="595959"/>
                </a:solidFill>
                <a:latin typeface="Segoe UI" panose="020B0502040204020203" pitchFamily="34" charset="0"/>
                <a:cs typeface="Segoe UI" panose="020B0502040204020203" pitchFamily="34" charset="0"/>
              </a:rPr>
              <a:t> from File Replication Service (FRS) </a:t>
            </a:r>
            <a:br>
              <a:rPr lang="de-DE" sz="2800" dirty="0">
                <a:solidFill>
                  <a:srgbClr val="595959"/>
                </a:solidFill>
                <a:latin typeface="Segoe UI" panose="020B0502040204020203" pitchFamily="34" charset="0"/>
                <a:cs typeface="Segoe UI" panose="020B0502040204020203" pitchFamily="34" charset="0"/>
              </a:rPr>
            </a:br>
            <a:r>
              <a:rPr lang="de-DE" sz="2800" dirty="0">
                <a:solidFill>
                  <a:srgbClr val="595959"/>
                </a:solidFill>
                <a:latin typeface="Segoe UI" panose="020B0502040204020203" pitchFamily="34" charset="0"/>
                <a:cs typeface="Segoe UI" panose="020B0502040204020203" pitchFamily="34" charset="0"/>
              </a:rPr>
              <a:t>to Distributed File System (DFS) Replication</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C40C2C56-812C-4176-9002-DECDC1F7750C}"/>
              </a:ext>
            </a:extLst>
          </p:cNvPr>
          <p:cNvSpPr txBox="1"/>
          <p:nvPr/>
        </p:nvSpPr>
        <p:spPr>
          <a:xfrm>
            <a:off x="466165" y="1703293"/>
            <a:ext cx="8767482" cy="2031325"/>
          </a:xfrm>
          <a:prstGeom prst="rect">
            <a:avLst/>
          </a:prstGeom>
          <a:noFill/>
        </p:spPr>
        <p:txBody>
          <a:bodyPr wrap="square" rtlCol="0">
            <a:spAutoFit/>
          </a:bodyPr>
          <a:lstStyle/>
          <a:p>
            <a:r>
              <a:rPr lang="de-DE" dirty="0"/>
              <a:t>Wenn Die Domäne bereits vor Windows Server 2008 bestand und noch FRS eingesetzt wird sind die folgenden Migrationsschritte erforderlich:</a:t>
            </a:r>
          </a:p>
          <a:p>
            <a:endParaRPr lang="de-DE" dirty="0"/>
          </a:p>
          <a:p>
            <a:r>
              <a:rPr lang="de-DE" dirty="0"/>
              <a:t>PowerShell mit administrativen Rechten öffnen</a:t>
            </a:r>
          </a:p>
          <a:p>
            <a:r>
              <a:rPr lang="de-DE" dirty="0"/>
              <a:t>Status prüfen: </a:t>
            </a:r>
            <a:r>
              <a:rPr lang="de-DE" b="1" dirty="0" err="1"/>
              <a:t>dfsrmig</a:t>
            </a:r>
            <a:r>
              <a:rPr lang="de-DE" b="1" dirty="0"/>
              <a:t> /</a:t>
            </a:r>
            <a:r>
              <a:rPr lang="de-DE" b="1" dirty="0" err="1"/>
              <a:t>getglobalstate</a:t>
            </a:r>
            <a:endParaRPr lang="de-DE" b="1" dirty="0"/>
          </a:p>
          <a:p>
            <a:endParaRPr lang="de-DE" dirty="0"/>
          </a:p>
          <a:p>
            <a:endParaRPr lang="de-DE" dirty="0"/>
          </a:p>
        </p:txBody>
      </p:sp>
      <p:pic>
        <p:nvPicPr>
          <p:cNvPr id="6" name="Grafik 5" descr="Ein Bild, das Screenshot enthält.&#10;&#10;Mit hoher Zuverlässigkeit generierte Beschreibung">
            <a:extLst>
              <a:ext uri="{FF2B5EF4-FFF2-40B4-BE49-F238E27FC236}">
                <a16:creationId xmlns:a16="http://schemas.microsoft.com/office/drawing/2014/main" id="{97F74B3E-34C7-4DB5-9064-8CBF67FC0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65" y="3428995"/>
            <a:ext cx="7039957" cy="1876687"/>
          </a:xfrm>
          <a:prstGeom prst="rect">
            <a:avLst/>
          </a:prstGeom>
        </p:spPr>
      </p:pic>
    </p:spTree>
    <p:extLst>
      <p:ext uri="{BB962C8B-B14F-4D97-AF65-F5344CB8AC3E}">
        <p14:creationId xmlns:p14="http://schemas.microsoft.com/office/powerpoint/2010/main" val="425341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857827" cy="954107"/>
          </a:xfrm>
          <a:prstGeom prst="rect">
            <a:avLst/>
          </a:prstGeom>
          <a:noFill/>
        </p:spPr>
        <p:txBody>
          <a:bodyPr wrap="none" rtlCol="0">
            <a:spAutoFit/>
          </a:bodyPr>
          <a:lstStyle/>
          <a:p>
            <a:r>
              <a:rPr lang="de-DE" sz="2800" dirty="0" err="1">
                <a:solidFill>
                  <a:srgbClr val="595959"/>
                </a:solidFill>
                <a:latin typeface="Segoe UI" panose="020B0502040204020203" pitchFamily="34" charset="0"/>
                <a:cs typeface="Segoe UI" panose="020B0502040204020203" pitchFamily="34" charset="0"/>
              </a:rPr>
              <a:t>Migrate</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SYSvol</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replication</a:t>
            </a:r>
            <a:r>
              <a:rPr lang="de-DE" sz="2800" dirty="0">
                <a:solidFill>
                  <a:srgbClr val="595959"/>
                </a:solidFill>
                <a:latin typeface="Segoe UI" panose="020B0502040204020203" pitchFamily="34" charset="0"/>
                <a:cs typeface="Segoe UI" panose="020B0502040204020203" pitchFamily="34" charset="0"/>
              </a:rPr>
              <a:t> from File Replication Service (FRS) </a:t>
            </a:r>
            <a:br>
              <a:rPr lang="de-DE" sz="2800" dirty="0">
                <a:solidFill>
                  <a:srgbClr val="595959"/>
                </a:solidFill>
                <a:latin typeface="Segoe UI" panose="020B0502040204020203" pitchFamily="34" charset="0"/>
                <a:cs typeface="Segoe UI" panose="020B0502040204020203" pitchFamily="34" charset="0"/>
              </a:rPr>
            </a:br>
            <a:r>
              <a:rPr lang="de-DE" sz="2800" dirty="0">
                <a:solidFill>
                  <a:srgbClr val="595959"/>
                </a:solidFill>
                <a:latin typeface="Segoe UI" panose="020B0502040204020203" pitchFamily="34" charset="0"/>
                <a:cs typeface="Segoe UI" panose="020B0502040204020203" pitchFamily="34" charset="0"/>
              </a:rPr>
              <a:t>to Distributed File System (DFS) Replication</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C40C2C56-812C-4176-9002-DECDC1F7750C}"/>
              </a:ext>
            </a:extLst>
          </p:cNvPr>
          <p:cNvSpPr txBox="1"/>
          <p:nvPr/>
        </p:nvSpPr>
        <p:spPr>
          <a:xfrm>
            <a:off x="466165" y="1703293"/>
            <a:ext cx="8767482" cy="3970318"/>
          </a:xfrm>
          <a:prstGeom prst="rect">
            <a:avLst/>
          </a:prstGeom>
          <a:noFill/>
        </p:spPr>
        <p:txBody>
          <a:bodyPr wrap="square" rtlCol="0">
            <a:spAutoFit/>
          </a:bodyPr>
          <a:lstStyle/>
          <a:p>
            <a:r>
              <a:rPr lang="de-DE" b="1" dirty="0" err="1"/>
              <a:t>dfsrmig</a:t>
            </a:r>
            <a:r>
              <a:rPr lang="de-DE" b="1" dirty="0"/>
              <a:t> /</a:t>
            </a:r>
            <a:r>
              <a:rPr lang="de-DE" b="1" dirty="0" err="1"/>
              <a:t>setGlobalState</a:t>
            </a:r>
            <a:r>
              <a:rPr lang="de-DE" b="1" dirty="0"/>
              <a:t> 0</a:t>
            </a:r>
          </a:p>
          <a:p>
            <a:r>
              <a:rPr lang="de-DE" b="1" dirty="0" err="1"/>
              <a:t>dfsrmig</a:t>
            </a:r>
            <a:r>
              <a:rPr lang="de-DE" b="1" dirty="0"/>
              <a:t> /</a:t>
            </a:r>
            <a:r>
              <a:rPr lang="de-DE" b="1" dirty="0" err="1"/>
              <a:t>GetMigrationState</a:t>
            </a:r>
            <a:endParaRPr lang="de-DE" b="1" dirty="0"/>
          </a:p>
          <a:p>
            <a:r>
              <a:rPr lang="de-DE" b="1" dirty="0" err="1"/>
              <a:t>dfsrmig</a:t>
            </a:r>
            <a:r>
              <a:rPr lang="de-DE" b="1" dirty="0"/>
              <a:t> /</a:t>
            </a:r>
            <a:r>
              <a:rPr lang="de-DE" b="1" dirty="0" err="1"/>
              <a:t>setglobalstate</a:t>
            </a:r>
            <a:r>
              <a:rPr lang="de-DE" b="1" dirty="0"/>
              <a:t> 1</a:t>
            </a:r>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b="1" dirty="0"/>
          </a:p>
          <a:p>
            <a:endParaRPr lang="de-DE" dirty="0"/>
          </a:p>
        </p:txBody>
      </p:sp>
      <p:pic>
        <p:nvPicPr>
          <p:cNvPr id="6" name="Grafik 5" descr="Ein Bild, das Screenshot enthält.&#10;&#10;Mit sehr hoher Zuverlässigkeit generierte Beschreibung">
            <a:extLst>
              <a:ext uri="{FF2B5EF4-FFF2-40B4-BE49-F238E27FC236}">
                <a16:creationId xmlns:a16="http://schemas.microsoft.com/office/drawing/2014/main" id="{1B3A6D84-E7FA-44C5-96B0-05E228C39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93" y="2910271"/>
            <a:ext cx="6525536" cy="2543530"/>
          </a:xfrm>
          <a:prstGeom prst="rect">
            <a:avLst/>
          </a:prstGeom>
        </p:spPr>
      </p:pic>
    </p:spTree>
    <p:extLst>
      <p:ext uri="{BB962C8B-B14F-4D97-AF65-F5344CB8AC3E}">
        <p14:creationId xmlns:p14="http://schemas.microsoft.com/office/powerpoint/2010/main" val="828984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Grafik 20" descr="Ein Bild, das Person, Wand, drinnen enthält.&#10;&#10;Mit hoher Zuverlässigkeit generierte Beschreibung">
            <a:extLst>
              <a:ext uri="{FF2B5EF4-FFF2-40B4-BE49-F238E27FC236}">
                <a16:creationId xmlns:a16="http://schemas.microsoft.com/office/drawing/2014/main" id="{B7E6A8E5-7D87-45EF-BBF0-E46A43DE2FDC}"/>
              </a:ext>
            </a:extLst>
          </p:cNvPr>
          <p:cNvPicPr>
            <a:picLocks noChangeAspect="1"/>
          </p:cNvPicPr>
          <p:nvPr/>
        </p:nvPicPr>
        <p:blipFill rotWithShape="1">
          <a:blip r:embed="rId2">
            <a:extLst>
              <a:ext uri="{28A0092B-C50C-407E-A947-70E740481C1C}">
                <a14:useLocalDpi xmlns:a14="http://schemas.microsoft.com/office/drawing/2010/main" val="0"/>
              </a:ext>
            </a:extLst>
          </a:blip>
          <a:srcRect t="17158"/>
          <a:stretch/>
        </p:blipFill>
        <p:spPr>
          <a:xfrm>
            <a:off x="-1" y="0"/>
            <a:ext cx="12192001" cy="6868309"/>
          </a:xfrm>
          <a:prstGeom prst="rect">
            <a:avLst/>
          </a:prstGeom>
        </p:spPr>
      </p:pic>
      <p:sp>
        <p:nvSpPr>
          <p:cNvPr id="5" name="Textfeld 4">
            <a:extLst>
              <a:ext uri="{FF2B5EF4-FFF2-40B4-BE49-F238E27FC236}">
                <a16:creationId xmlns:a16="http://schemas.microsoft.com/office/drawing/2014/main" id="{B0B811F3-9994-4B0A-96BB-CD69477FCAF8}"/>
              </a:ext>
            </a:extLst>
          </p:cNvPr>
          <p:cNvSpPr txBox="1"/>
          <p:nvPr/>
        </p:nvSpPr>
        <p:spPr>
          <a:xfrm>
            <a:off x="446049" y="2411238"/>
            <a:ext cx="3338671" cy="3293209"/>
          </a:xfrm>
          <a:prstGeom prst="rect">
            <a:avLst/>
          </a:prstGeom>
          <a:solidFill>
            <a:srgbClr val="51545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Tourdaten</a:t>
            </a: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Herbst 2018</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16. Oktober	München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17. Oktober	Stuttgart</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18. Oktober	Frankfurt</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22. Oktober	Leipzig</a:t>
            </a:r>
          </a:p>
          <a:p>
            <a:pPr>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lang="de-DE" sz="1600" dirty="0">
                <a:solidFill>
                  <a:prstClr val="white"/>
                </a:solidFill>
                <a:latin typeface="Segoe UI" panose="020B0502040204020203" pitchFamily="34" charset="0"/>
                <a:cs typeface="Segoe UI" panose="020B0502040204020203" pitchFamily="34" charset="0"/>
              </a:rPr>
              <a:t>24. Oktober	Zürich</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30. Oktober	Wien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6. November	Düsseldorf</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12. November	Hamburg</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Einlass	jeweils 11.00 Uhr</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feld 5">
            <a:extLst>
              <a:ext uri="{FF2B5EF4-FFF2-40B4-BE49-F238E27FC236}">
                <a16:creationId xmlns:a16="http://schemas.microsoft.com/office/drawing/2014/main" id="{A699C50E-63F1-4742-9B9A-0AA56242EF05}"/>
              </a:ext>
            </a:extLst>
          </p:cNvPr>
          <p:cNvSpPr txBox="1"/>
          <p:nvPr/>
        </p:nvSpPr>
        <p:spPr>
          <a:xfrm>
            <a:off x="154495" y="0"/>
            <a:ext cx="7260449"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Windows Server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Launch-Tour</a:t>
            </a:r>
          </a:p>
        </p:txBody>
      </p:sp>
      <p:pic>
        <p:nvPicPr>
          <p:cNvPr id="31" name="Grafik 30">
            <a:extLst>
              <a:ext uri="{FF2B5EF4-FFF2-40B4-BE49-F238E27FC236}">
                <a16:creationId xmlns:a16="http://schemas.microsoft.com/office/drawing/2014/main" id="{FF76B932-2BA2-42AB-8DA8-B6B61F731E3E}"/>
              </a:ext>
            </a:extLst>
          </p:cNvPr>
          <p:cNvPicPr>
            <a:picLocks noChangeAspect="1"/>
          </p:cNvPicPr>
          <p:nvPr/>
        </p:nvPicPr>
        <p:blipFill>
          <a:blip r:embed="rId3"/>
          <a:stretch>
            <a:fillRect/>
          </a:stretch>
        </p:blipFill>
        <p:spPr>
          <a:xfrm>
            <a:off x="10007415" y="5392213"/>
            <a:ext cx="2184585" cy="1330003"/>
          </a:xfrm>
          <a:prstGeom prst="rect">
            <a:avLst/>
          </a:prstGeom>
        </p:spPr>
      </p:pic>
      <p:sp>
        <p:nvSpPr>
          <p:cNvPr id="8" name="Textfeld 7">
            <a:extLst>
              <a:ext uri="{FF2B5EF4-FFF2-40B4-BE49-F238E27FC236}">
                <a16:creationId xmlns:a16="http://schemas.microsoft.com/office/drawing/2014/main" id="{A14BA330-00D4-4C89-BD48-962DE0A732B4}"/>
              </a:ext>
            </a:extLst>
          </p:cNvPr>
          <p:cNvSpPr txBox="1"/>
          <p:nvPr/>
        </p:nvSpPr>
        <p:spPr>
          <a:xfrm>
            <a:off x="446049" y="6095582"/>
            <a:ext cx="4647426" cy="461665"/>
          </a:xfrm>
          <a:prstGeom prst="rect">
            <a:avLst/>
          </a:prstGeom>
          <a:noFill/>
        </p:spPr>
        <p:txBody>
          <a:bodyPr wrap="none" rtlCol="0">
            <a:spAutoFit/>
          </a:bodyPr>
          <a:lstStyle/>
          <a:p>
            <a:pPr lvl="0">
              <a:defRPr/>
            </a:pPr>
            <a:r>
              <a:rPr lang="de-DE" sz="2400" dirty="0">
                <a:solidFill>
                  <a:prstClr val="white"/>
                </a:solidFill>
                <a:latin typeface="Segoe Print" panose="02000600000000000000" pitchFamily="2" charset="0"/>
                <a:cs typeface="Segoe UI" panose="020B0502040204020203" pitchFamily="34" charset="0"/>
              </a:rPr>
              <a:t>https://aka.ms/WBSCEvents</a:t>
            </a:r>
          </a:p>
        </p:txBody>
      </p:sp>
    </p:spTree>
    <p:extLst>
      <p:ext uri="{BB962C8B-B14F-4D97-AF65-F5344CB8AC3E}">
        <p14:creationId xmlns:p14="http://schemas.microsoft.com/office/powerpoint/2010/main" val="3311379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857827" cy="954107"/>
          </a:xfrm>
          <a:prstGeom prst="rect">
            <a:avLst/>
          </a:prstGeom>
          <a:noFill/>
        </p:spPr>
        <p:txBody>
          <a:bodyPr wrap="none" rtlCol="0">
            <a:spAutoFit/>
          </a:bodyPr>
          <a:lstStyle/>
          <a:p>
            <a:r>
              <a:rPr lang="de-DE" sz="2800" dirty="0" err="1">
                <a:solidFill>
                  <a:srgbClr val="595959"/>
                </a:solidFill>
                <a:latin typeface="Segoe UI" panose="020B0502040204020203" pitchFamily="34" charset="0"/>
                <a:cs typeface="Segoe UI" panose="020B0502040204020203" pitchFamily="34" charset="0"/>
              </a:rPr>
              <a:t>Migrate</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SYSvol</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replication</a:t>
            </a:r>
            <a:r>
              <a:rPr lang="de-DE" sz="2800" dirty="0">
                <a:solidFill>
                  <a:srgbClr val="595959"/>
                </a:solidFill>
                <a:latin typeface="Segoe UI" panose="020B0502040204020203" pitchFamily="34" charset="0"/>
                <a:cs typeface="Segoe UI" panose="020B0502040204020203" pitchFamily="34" charset="0"/>
              </a:rPr>
              <a:t> from File Replication Service (FRS) </a:t>
            </a:r>
            <a:br>
              <a:rPr lang="de-DE" sz="2800" dirty="0">
                <a:solidFill>
                  <a:srgbClr val="595959"/>
                </a:solidFill>
                <a:latin typeface="Segoe UI" panose="020B0502040204020203" pitchFamily="34" charset="0"/>
                <a:cs typeface="Segoe UI" panose="020B0502040204020203" pitchFamily="34" charset="0"/>
              </a:rPr>
            </a:br>
            <a:r>
              <a:rPr lang="de-DE" sz="2800" dirty="0">
                <a:solidFill>
                  <a:srgbClr val="595959"/>
                </a:solidFill>
                <a:latin typeface="Segoe UI" panose="020B0502040204020203" pitchFamily="34" charset="0"/>
                <a:cs typeface="Segoe UI" panose="020B0502040204020203" pitchFamily="34" charset="0"/>
              </a:rPr>
              <a:t>to Distributed File System (DFS) Replication</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C40C2C56-812C-4176-9002-DECDC1F7750C}"/>
              </a:ext>
            </a:extLst>
          </p:cNvPr>
          <p:cNvSpPr txBox="1"/>
          <p:nvPr/>
        </p:nvSpPr>
        <p:spPr>
          <a:xfrm>
            <a:off x="466165" y="1703293"/>
            <a:ext cx="8767482" cy="2031325"/>
          </a:xfrm>
          <a:prstGeom prst="rect">
            <a:avLst/>
          </a:prstGeom>
          <a:noFill/>
        </p:spPr>
        <p:txBody>
          <a:bodyPr wrap="square" rtlCol="0">
            <a:spAutoFit/>
          </a:bodyPr>
          <a:lstStyle/>
          <a:p>
            <a:r>
              <a:rPr lang="de-DE" b="1" dirty="0" err="1"/>
              <a:t>dfsrmig</a:t>
            </a:r>
            <a:r>
              <a:rPr lang="de-DE" b="1" dirty="0"/>
              <a:t> /</a:t>
            </a:r>
            <a:r>
              <a:rPr lang="de-DE" b="1" dirty="0" err="1"/>
              <a:t>GetMigrationState</a:t>
            </a:r>
            <a:endParaRPr lang="de-DE" b="1" dirty="0"/>
          </a:p>
          <a:p>
            <a:endParaRPr lang="de-DE" b="1" dirty="0"/>
          </a:p>
          <a:p>
            <a:endParaRPr lang="de-DE" b="1" dirty="0"/>
          </a:p>
          <a:p>
            <a:endParaRPr lang="de-DE" b="1" dirty="0"/>
          </a:p>
          <a:p>
            <a:endParaRPr lang="de-DE" b="1" dirty="0"/>
          </a:p>
          <a:p>
            <a:endParaRPr lang="de-DE" b="1" dirty="0"/>
          </a:p>
          <a:p>
            <a:r>
              <a:rPr lang="de-DE" b="1" dirty="0" err="1"/>
              <a:t>dfsrmig</a:t>
            </a:r>
            <a:r>
              <a:rPr lang="de-DE" b="1" dirty="0"/>
              <a:t> /</a:t>
            </a:r>
            <a:r>
              <a:rPr lang="de-DE" b="1" dirty="0" err="1"/>
              <a:t>setglobalstate</a:t>
            </a:r>
            <a:r>
              <a:rPr lang="de-DE" b="1" dirty="0"/>
              <a:t> 2</a:t>
            </a:r>
          </a:p>
        </p:txBody>
      </p:sp>
      <p:pic>
        <p:nvPicPr>
          <p:cNvPr id="6" name="Grafik 5" descr="Ein Bild, das Screenshot enthält.&#10;&#10;Mit hoher Zuverlässigkeit generierte Beschreibung">
            <a:extLst>
              <a:ext uri="{FF2B5EF4-FFF2-40B4-BE49-F238E27FC236}">
                <a16:creationId xmlns:a16="http://schemas.microsoft.com/office/drawing/2014/main" id="{78263C42-4532-495A-928E-1F1605455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65" y="2146983"/>
            <a:ext cx="5944430" cy="914528"/>
          </a:xfrm>
          <a:prstGeom prst="rect">
            <a:avLst/>
          </a:prstGeom>
        </p:spPr>
      </p:pic>
      <p:pic>
        <p:nvPicPr>
          <p:cNvPr id="10" name="Grafik 9" descr="Ein Bild, das Screenshot enthält.&#10;&#10;Mit sehr hoher Zuverlässigkeit generierte Beschreibung">
            <a:extLst>
              <a:ext uri="{FF2B5EF4-FFF2-40B4-BE49-F238E27FC236}">
                <a16:creationId xmlns:a16="http://schemas.microsoft.com/office/drawing/2014/main" id="{0AB7E29E-8E32-42FA-AC64-73B725686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65" y="3964777"/>
            <a:ext cx="6249272" cy="2048161"/>
          </a:xfrm>
          <a:prstGeom prst="rect">
            <a:avLst/>
          </a:prstGeom>
        </p:spPr>
      </p:pic>
    </p:spTree>
    <p:extLst>
      <p:ext uri="{BB962C8B-B14F-4D97-AF65-F5344CB8AC3E}">
        <p14:creationId xmlns:p14="http://schemas.microsoft.com/office/powerpoint/2010/main" val="2393476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857827" cy="954107"/>
          </a:xfrm>
          <a:prstGeom prst="rect">
            <a:avLst/>
          </a:prstGeom>
          <a:noFill/>
        </p:spPr>
        <p:txBody>
          <a:bodyPr wrap="none" rtlCol="0">
            <a:spAutoFit/>
          </a:bodyPr>
          <a:lstStyle/>
          <a:p>
            <a:r>
              <a:rPr lang="de-DE" sz="2800" dirty="0" err="1">
                <a:solidFill>
                  <a:srgbClr val="595959"/>
                </a:solidFill>
                <a:latin typeface="Segoe UI" panose="020B0502040204020203" pitchFamily="34" charset="0"/>
                <a:cs typeface="Segoe UI" panose="020B0502040204020203" pitchFamily="34" charset="0"/>
              </a:rPr>
              <a:t>Migrate</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SYSvol</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replication</a:t>
            </a:r>
            <a:r>
              <a:rPr lang="de-DE" sz="2800" dirty="0">
                <a:solidFill>
                  <a:srgbClr val="595959"/>
                </a:solidFill>
                <a:latin typeface="Segoe UI" panose="020B0502040204020203" pitchFamily="34" charset="0"/>
                <a:cs typeface="Segoe UI" panose="020B0502040204020203" pitchFamily="34" charset="0"/>
              </a:rPr>
              <a:t> from File Replication Service (FRS) </a:t>
            </a:r>
            <a:br>
              <a:rPr lang="de-DE" sz="2800" dirty="0">
                <a:solidFill>
                  <a:srgbClr val="595959"/>
                </a:solidFill>
                <a:latin typeface="Segoe UI" panose="020B0502040204020203" pitchFamily="34" charset="0"/>
                <a:cs typeface="Segoe UI" panose="020B0502040204020203" pitchFamily="34" charset="0"/>
              </a:rPr>
            </a:br>
            <a:r>
              <a:rPr lang="de-DE" sz="2800" dirty="0">
                <a:solidFill>
                  <a:srgbClr val="595959"/>
                </a:solidFill>
                <a:latin typeface="Segoe UI" panose="020B0502040204020203" pitchFamily="34" charset="0"/>
                <a:cs typeface="Segoe UI" panose="020B0502040204020203" pitchFamily="34" charset="0"/>
              </a:rPr>
              <a:t>to Distributed File System (DFS) Replication</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C40C2C56-812C-4176-9002-DECDC1F7750C}"/>
              </a:ext>
            </a:extLst>
          </p:cNvPr>
          <p:cNvSpPr txBox="1"/>
          <p:nvPr/>
        </p:nvSpPr>
        <p:spPr>
          <a:xfrm>
            <a:off x="466165" y="1703293"/>
            <a:ext cx="8767482" cy="3693319"/>
          </a:xfrm>
          <a:prstGeom prst="rect">
            <a:avLst/>
          </a:prstGeom>
          <a:noFill/>
        </p:spPr>
        <p:txBody>
          <a:bodyPr wrap="square" rtlCol="0">
            <a:spAutoFit/>
          </a:bodyPr>
          <a:lstStyle/>
          <a:p>
            <a:r>
              <a:rPr lang="de-DE" b="1" dirty="0" err="1"/>
              <a:t>dfsrmig</a:t>
            </a:r>
            <a:r>
              <a:rPr lang="de-DE" b="1" dirty="0"/>
              <a:t> /</a:t>
            </a:r>
            <a:r>
              <a:rPr lang="de-DE" b="1" dirty="0" err="1"/>
              <a:t>GetMigrationState</a:t>
            </a:r>
            <a:endParaRPr lang="de-DE" b="1" dirty="0"/>
          </a:p>
          <a:p>
            <a:endParaRPr lang="de-DE" b="1" dirty="0"/>
          </a:p>
          <a:p>
            <a:endParaRPr lang="de-DE" b="1" dirty="0"/>
          </a:p>
          <a:p>
            <a:endParaRPr lang="de-DE" b="1" dirty="0"/>
          </a:p>
          <a:p>
            <a:endParaRPr lang="de-DE" b="1" dirty="0"/>
          </a:p>
          <a:p>
            <a:endParaRPr lang="de-DE" b="1" dirty="0"/>
          </a:p>
          <a:p>
            <a:r>
              <a:rPr lang="de-DE" b="1" dirty="0" err="1"/>
              <a:t>dfsrmig</a:t>
            </a:r>
            <a:r>
              <a:rPr lang="de-DE" b="1" dirty="0"/>
              <a:t> /</a:t>
            </a:r>
            <a:r>
              <a:rPr lang="de-DE" b="1" dirty="0" err="1"/>
              <a:t>setglobalstate</a:t>
            </a:r>
            <a:r>
              <a:rPr lang="de-DE" b="1" dirty="0"/>
              <a:t> 3</a:t>
            </a:r>
          </a:p>
          <a:p>
            <a:endParaRPr lang="de-DE" b="1" dirty="0"/>
          </a:p>
          <a:p>
            <a:endParaRPr lang="de-DE" b="1" dirty="0"/>
          </a:p>
          <a:p>
            <a:endParaRPr lang="de-DE" b="1" dirty="0"/>
          </a:p>
          <a:p>
            <a:endParaRPr lang="de-DE" b="1" dirty="0"/>
          </a:p>
          <a:p>
            <a:endParaRPr lang="de-DE" b="1" dirty="0"/>
          </a:p>
          <a:p>
            <a:endParaRPr lang="de-DE" dirty="0"/>
          </a:p>
        </p:txBody>
      </p:sp>
      <p:pic>
        <p:nvPicPr>
          <p:cNvPr id="6" name="Grafik 5" descr="Ein Bild, das Screenshot enthält.&#10;&#10;Mit hoher Zuverlässigkeit generierte Beschreibung">
            <a:extLst>
              <a:ext uri="{FF2B5EF4-FFF2-40B4-BE49-F238E27FC236}">
                <a16:creationId xmlns:a16="http://schemas.microsoft.com/office/drawing/2014/main" id="{96C0284D-0113-42BF-8388-09CF04983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860" y="2074704"/>
            <a:ext cx="6115904" cy="933580"/>
          </a:xfrm>
          <a:prstGeom prst="rect">
            <a:avLst/>
          </a:prstGeom>
        </p:spPr>
      </p:pic>
      <p:pic>
        <p:nvPicPr>
          <p:cNvPr id="10" name="Grafik 9" descr="Ein Bild, das Screenshot enthält.&#10;&#10;Mit sehr hoher Zuverlässigkeit generierte Beschreibung">
            <a:extLst>
              <a:ext uri="{FF2B5EF4-FFF2-40B4-BE49-F238E27FC236}">
                <a16:creationId xmlns:a16="http://schemas.microsoft.com/office/drawing/2014/main" id="{E0C8F5D3-D5D3-48AC-8BD6-1CD5BB364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60" y="3849717"/>
            <a:ext cx="6573167" cy="2276793"/>
          </a:xfrm>
          <a:prstGeom prst="rect">
            <a:avLst/>
          </a:prstGeom>
        </p:spPr>
      </p:pic>
    </p:spTree>
    <p:extLst>
      <p:ext uri="{BB962C8B-B14F-4D97-AF65-F5344CB8AC3E}">
        <p14:creationId xmlns:p14="http://schemas.microsoft.com/office/powerpoint/2010/main" val="8920395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857827" cy="954107"/>
          </a:xfrm>
          <a:prstGeom prst="rect">
            <a:avLst/>
          </a:prstGeom>
          <a:noFill/>
        </p:spPr>
        <p:txBody>
          <a:bodyPr wrap="none" rtlCol="0">
            <a:spAutoFit/>
          </a:bodyPr>
          <a:lstStyle/>
          <a:p>
            <a:r>
              <a:rPr lang="de-DE" sz="2800" dirty="0" err="1">
                <a:solidFill>
                  <a:srgbClr val="595959"/>
                </a:solidFill>
                <a:latin typeface="Segoe UI" panose="020B0502040204020203" pitchFamily="34" charset="0"/>
                <a:cs typeface="Segoe UI" panose="020B0502040204020203" pitchFamily="34" charset="0"/>
              </a:rPr>
              <a:t>Migrate</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SYSvol</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replication</a:t>
            </a:r>
            <a:r>
              <a:rPr lang="de-DE" sz="2800" dirty="0">
                <a:solidFill>
                  <a:srgbClr val="595959"/>
                </a:solidFill>
                <a:latin typeface="Segoe UI" panose="020B0502040204020203" pitchFamily="34" charset="0"/>
                <a:cs typeface="Segoe UI" panose="020B0502040204020203" pitchFamily="34" charset="0"/>
              </a:rPr>
              <a:t> from File Replication Service (FRS) </a:t>
            </a:r>
            <a:br>
              <a:rPr lang="de-DE" sz="2800" dirty="0">
                <a:solidFill>
                  <a:srgbClr val="595959"/>
                </a:solidFill>
                <a:latin typeface="Segoe UI" panose="020B0502040204020203" pitchFamily="34" charset="0"/>
                <a:cs typeface="Segoe UI" panose="020B0502040204020203" pitchFamily="34" charset="0"/>
              </a:rPr>
            </a:br>
            <a:r>
              <a:rPr lang="de-DE" sz="2800" dirty="0">
                <a:solidFill>
                  <a:srgbClr val="595959"/>
                </a:solidFill>
                <a:latin typeface="Segoe UI" panose="020B0502040204020203" pitchFamily="34" charset="0"/>
                <a:cs typeface="Segoe UI" panose="020B0502040204020203" pitchFamily="34" charset="0"/>
              </a:rPr>
              <a:t>to Distributed File System (DFS) Replication</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C40C2C56-812C-4176-9002-DECDC1F7750C}"/>
              </a:ext>
            </a:extLst>
          </p:cNvPr>
          <p:cNvSpPr txBox="1"/>
          <p:nvPr/>
        </p:nvSpPr>
        <p:spPr>
          <a:xfrm>
            <a:off x="466165" y="1703293"/>
            <a:ext cx="8767482" cy="3139321"/>
          </a:xfrm>
          <a:prstGeom prst="rect">
            <a:avLst/>
          </a:prstGeom>
          <a:noFill/>
        </p:spPr>
        <p:txBody>
          <a:bodyPr wrap="square" rtlCol="0">
            <a:spAutoFit/>
          </a:bodyPr>
          <a:lstStyle/>
          <a:p>
            <a:r>
              <a:rPr lang="de-DE" b="1" dirty="0" err="1"/>
              <a:t>dfsrmig</a:t>
            </a:r>
            <a:r>
              <a:rPr lang="de-DE" b="1" dirty="0"/>
              <a:t> /</a:t>
            </a:r>
            <a:r>
              <a:rPr lang="de-DE" b="1" dirty="0" err="1"/>
              <a:t>GetMigrationState</a:t>
            </a:r>
            <a:endParaRPr lang="de-DE" b="1" dirty="0"/>
          </a:p>
          <a:p>
            <a:endParaRPr lang="de-DE" b="1" dirty="0"/>
          </a:p>
          <a:p>
            <a:endParaRPr lang="de-DE" b="1" dirty="0"/>
          </a:p>
          <a:p>
            <a:endParaRPr lang="de-DE" b="1" dirty="0"/>
          </a:p>
          <a:p>
            <a:endParaRPr lang="de-DE" b="1" dirty="0"/>
          </a:p>
          <a:p>
            <a:endParaRPr lang="de-DE" b="1" dirty="0"/>
          </a:p>
          <a:p>
            <a:endParaRPr lang="de-DE" b="1" dirty="0"/>
          </a:p>
          <a:p>
            <a:r>
              <a:rPr lang="de-DE" b="1" dirty="0"/>
              <a:t>Net Share</a:t>
            </a:r>
          </a:p>
          <a:p>
            <a:endParaRPr lang="de-DE" b="1" dirty="0"/>
          </a:p>
          <a:p>
            <a:endParaRPr lang="de-DE" b="1" dirty="0"/>
          </a:p>
          <a:p>
            <a:endParaRPr lang="de-DE" dirty="0"/>
          </a:p>
        </p:txBody>
      </p:sp>
      <p:pic>
        <p:nvPicPr>
          <p:cNvPr id="6" name="Grafik 5">
            <a:extLst>
              <a:ext uri="{FF2B5EF4-FFF2-40B4-BE49-F238E27FC236}">
                <a16:creationId xmlns:a16="http://schemas.microsoft.com/office/drawing/2014/main" id="{C0AACCD9-2CFB-4D35-B6B2-A558C5102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97" y="2293827"/>
            <a:ext cx="6382641" cy="914528"/>
          </a:xfrm>
          <a:prstGeom prst="rect">
            <a:avLst/>
          </a:prstGeom>
        </p:spPr>
      </p:pic>
      <p:pic>
        <p:nvPicPr>
          <p:cNvPr id="10" name="Grafik 9" descr="Ein Bild, das Screenshot enthält.&#10;&#10;Mit sehr hoher Zuverlässigkeit generierte Beschreibung">
            <a:extLst>
              <a:ext uri="{FF2B5EF4-FFF2-40B4-BE49-F238E27FC236}">
                <a16:creationId xmlns:a16="http://schemas.microsoft.com/office/drawing/2014/main" id="{AA44B2B3-2018-436F-A09E-FE059DBBE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97" y="4206837"/>
            <a:ext cx="5973009" cy="1895740"/>
          </a:xfrm>
          <a:prstGeom prst="rect">
            <a:avLst/>
          </a:prstGeom>
        </p:spPr>
      </p:pic>
    </p:spTree>
    <p:extLst>
      <p:ext uri="{BB962C8B-B14F-4D97-AF65-F5344CB8AC3E}">
        <p14:creationId xmlns:p14="http://schemas.microsoft.com/office/powerpoint/2010/main" val="582200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857827" cy="954107"/>
          </a:xfrm>
          <a:prstGeom prst="rect">
            <a:avLst/>
          </a:prstGeom>
          <a:noFill/>
        </p:spPr>
        <p:txBody>
          <a:bodyPr wrap="none" rtlCol="0">
            <a:spAutoFit/>
          </a:bodyPr>
          <a:lstStyle/>
          <a:p>
            <a:r>
              <a:rPr lang="de-DE" sz="2800" dirty="0" err="1">
                <a:solidFill>
                  <a:srgbClr val="595959"/>
                </a:solidFill>
                <a:latin typeface="Segoe UI" panose="020B0502040204020203" pitchFamily="34" charset="0"/>
                <a:cs typeface="Segoe UI" panose="020B0502040204020203" pitchFamily="34" charset="0"/>
              </a:rPr>
              <a:t>Migrate</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SYSvol</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replication</a:t>
            </a:r>
            <a:r>
              <a:rPr lang="de-DE" sz="2800" dirty="0">
                <a:solidFill>
                  <a:srgbClr val="595959"/>
                </a:solidFill>
                <a:latin typeface="Segoe UI" panose="020B0502040204020203" pitchFamily="34" charset="0"/>
                <a:cs typeface="Segoe UI" panose="020B0502040204020203" pitchFamily="34" charset="0"/>
              </a:rPr>
              <a:t> from File Replication Service (FRS) </a:t>
            </a:r>
            <a:br>
              <a:rPr lang="de-DE" sz="2800" dirty="0">
                <a:solidFill>
                  <a:srgbClr val="595959"/>
                </a:solidFill>
                <a:latin typeface="Segoe UI" panose="020B0502040204020203" pitchFamily="34" charset="0"/>
                <a:cs typeface="Segoe UI" panose="020B0502040204020203" pitchFamily="34" charset="0"/>
              </a:rPr>
            </a:br>
            <a:r>
              <a:rPr lang="de-DE" sz="2800" dirty="0">
                <a:solidFill>
                  <a:srgbClr val="595959"/>
                </a:solidFill>
                <a:latin typeface="Segoe UI" panose="020B0502040204020203" pitchFamily="34" charset="0"/>
                <a:cs typeface="Segoe UI" panose="020B0502040204020203" pitchFamily="34" charset="0"/>
              </a:rPr>
              <a:t>to Distributed File System (DFS) Replication</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C40C2C56-812C-4176-9002-DECDC1F7750C}"/>
              </a:ext>
            </a:extLst>
          </p:cNvPr>
          <p:cNvSpPr txBox="1"/>
          <p:nvPr/>
        </p:nvSpPr>
        <p:spPr>
          <a:xfrm>
            <a:off x="466165" y="1703293"/>
            <a:ext cx="8767482" cy="646331"/>
          </a:xfrm>
          <a:prstGeom prst="rect">
            <a:avLst/>
          </a:prstGeom>
          <a:noFill/>
        </p:spPr>
        <p:txBody>
          <a:bodyPr wrap="square" rtlCol="0">
            <a:spAutoFit/>
          </a:bodyPr>
          <a:lstStyle/>
          <a:p>
            <a:r>
              <a:rPr lang="de-DE" dirty="0"/>
              <a:t>Sicherstellen, dass FRS auf jedem DC gestoppt und deaktiviert ist:</a:t>
            </a:r>
          </a:p>
          <a:p>
            <a:endParaRPr lang="de-DE" dirty="0"/>
          </a:p>
        </p:txBody>
      </p:sp>
      <p:pic>
        <p:nvPicPr>
          <p:cNvPr id="6" name="Grafik 5" descr="Ein Bild, das Screenshot enthält.&#10;&#10;Mit sehr hoher Zuverlässigkeit generierte Beschreibung">
            <a:extLst>
              <a:ext uri="{FF2B5EF4-FFF2-40B4-BE49-F238E27FC236}">
                <a16:creationId xmlns:a16="http://schemas.microsoft.com/office/drawing/2014/main" id="{5E4834CA-A6D9-488D-9519-A26C373C7E4D}"/>
              </a:ext>
            </a:extLst>
          </p:cNvPr>
          <p:cNvPicPr>
            <a:picLocks noChangeAspect="1"/>
          </p:cNvPicPr>
          <p:nvPr/>
        </p:nvPicPr>
        <p:blipFill rotWithShape="1">
          <a:blip r:embed="rId4">
            <a:extLst>
              <a:ext uri="{28A0092B-C50C-407E-A947-70E740481C1C}">
                <a14:useLocalDpi xmlns:a14="http://schemas.microsoft.com/office/drawing/2010/main" val="0"/>
              </a:ext>
            </a:extLst>
          </a:blip>
          <a:srcRect b="556"/>
          <a:stretch/>
        </p:blipFill>
        <p:spPr>
          <a:xfrm>
            <a:off x="568140" y="2241111"/>
            <a:ext cx="3991532" cy="4509314"/>
          </a:xfrm>
          <a:prstGeom prst="rect">
            <a:avLst/>
          </a:prstGeom>
        </p:spPr>
      </p:pic>
    </p:spTree>
    <p:extLst>
      <p:ext uri="{BB962C8B-B14F-4D97-AF65-F5344CB8AC3E}">
        <p14:creationId xmlns:p14="http://schemas.microsoft.com/office/powerpoint/2010/main" val="180338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8492389"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Domain Controllern (Überblick)</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1" y="1504179"/>
            <a:ext cx="6506027" cy="3170099"/>
          </a:xfrm>
          <a:prstGeom prst="rect">
            <a:avLst/>
          </a:prstGeom>
          <a:noFill/>
        </p:spPr>
        <p:txBody>
          <a:bodyPr wrap="square" rtlCol="0">
            <a:spAutoFit/>
          </a:bodyPr>
          <a:lstStyle/>
          <a:p>
            <a:pPr>
              <a:spcAft>
                <a:spcPts val="1800"/>
              </a:spcAft>
            </a:pPr>
            <a:r>
              <a:rPr lang="de-DE" sz="2000" dirty="0">
                <a:solidFill>
                  <a:srgbClr val="595959"/>
                </a:solidFill>
                <a:latin typeface="Segoe UI" panose="020B0502040204020203" pitchFamily="34" charset="0"/>
                <a:cs typeface="Segoe UI" panose="020B0502040204020203" pitchFamily="34" charset="0"/>
              </a:rPr>
              <a:t>Installation des neuen DC in die vorhandenen Domäne</a:t>
            </a:r>
          </a:p>
          <a:p>
            <a:pPr>
              <a:spcAft>
                <a:spcPts val="1800"/>
              </a:spcAft>
            </a:pPr>
            <a:r>
              <a:rPr lang="de-DE" sz="2000" dirty="0">
                <a:solidFill>
                  <a:srgbClr val="595959"/>
                </a:solidFill>
                <a:latin typeface="Segoe UI" panose="020B0502040204020203" pitchFamily="34" charset="0"/>
                <a:cs typeface="Segoe UI" panose="020B0502040204020203" pitchFamily="34" charset="0"/>
              </a:rPr>
              <a:t>Übertragen der Betriebsmasterrollen</a:t>
            </a:r>
          </a:p>
          <a:p>
            <a:pPr>
              <a:spcAft>
                <a:spcPts val="1800"/>
              </a:spcAft>
            </a:pPr>
            <a:r>
              <a:rPr lang="de-DE" sz="2000" dirty="0">
                <a:solidFill>
                  <a:srgbClr val="595959"/>
                </a:solidFill>
                <a:latin typeface="Segoe UI" panose="020B0502040204020203" pitchFamily="34" charset="0"/>
                <a:cs typeface="Segoe UI" panose="020B0502040204020203" pitchFamily="34" charset="0"/>
              </a:rPr>
              <a:t>Anpassen der DNS Einstellungen</a:t>
            </a:r>
          </a:p>
          <a:p>
            <a:pPr>
              <a:spcAft>
                <a:spcPts val="1800"/>
              </a:spcAft>
            </a:pPr>
            <a:r>
              <a:rPr lang="de-DE" sz="2000" dirty="0">
                <a:solidFill>
                  <a:srgbClr val="595959"/>
                </a:solidFill>
                <a:latin typeface="Segoe UI" panose="020B0502040204020203" pitchFamily="34" charset="0"/>
                <a:cs typeface="Segoe UI" panose="020B0502040204020203" pitchFamily="34" charset="0"/>
              </a:rPr>
              <a:t>Entfernen der alten WS 2008 (R2) basierenden Domain Controller</a:t>
            </a:r>
          </a:p>
          <a:p>
            <a:pPr>
              <a:spcAft>
                <a:spcPts val="1800"/>
              </a:spcAft>
            </a:pPr>
            <a:r>
              <a:rPr lang="de-DE" sz="2000" dirty="0">
                <a:solidFill>
                  <a:srgbClr val="595959"/>
                </a:solidFill>
                <a:latin typeface="Segoe UI" panose="020B0502040204020203" pitchFamily="34" charset="0"/>
                <a:cs typeface="Segoe UI" panose="020B0502040204020203" pitchFamily="34" charset="0"/>
              </a:rPr>
              <a:t>Je nach Ausgangssituation: Migration weiterer Einstellungen </a:t>
            </a:r>
            <a:endParaRPr lang="de-DE" sz="14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97318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857827" cy="954107"/>
          </a:xfrm>
          <a:prstGeom prst="rect">
            <a:avLst/>
          </a:prstGeom>
          <a:noFill/>
        </p:spPr>
        <p:txBody>
          <a:bodyPr wrap="none" rtlCol="0">
            <a:spAutoFit/>
          </a:bodyPr>
          <a:lstStyle/>
          <a:p>
            <a:r>
              <a:rPr lang="de-DE" sz="2800" dirty="0" err="1">
                <a:solidFill>
                  <a:srgbClr val="595959"/>
                </a:solidFill>
                <a:latin typeface="Segoe UI" panose="020B0502040204020203" pitchFamily="34" charset="0"/>
                <a:cs typeface="Segoe UI" panose="020B0502040204020203" pitchFamily="34" charset="0"/>
              </a:rPr>
              <a:t>Migrate</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SYSvol</a:t>
            </a:r>
            <a:r>
              <a:rPr lang="de-DE" sz="2800" dirty="0">
                <a:solidFill>
                  <a:srgbClr val="595959"/>
                </a:solidFill>
                <a:latin typeface="Segoe UI" panose="020B0502040204020203" pitchFamily="34" charset="0"/>
                <a:cs typeface="Segoe UI" panose="020B0502040204020203" pitchFamily="34" charset="0"/>
              </a:rPr>
              <a:t> </a:t>
            </a:r>
            <a:r>
              <a:rPr lang="de-DE" sz="2800" dirty="0" err="1">
                <a:solidFill>
                  <a:srgbClr val="595959"/>
                </a:solidFill>
                <a:latin typeface="Segoe UI" panose="020B0502040204020203" pitchFamily="34" charset="0"/>
                <a:cs typeface="Segoe UI" panose="020B0502040204020203" pitchFamily="34" charset="0"/>
              </a:rPr>
              <a:t>replication</a:t>
            </a:r>
            <a:r>
              <a:rPr lang="de-DE" sz="2800" dirty="0">
                <a:solidFill>
                  <a:srgbClr val="595959"/>
                </a:solidFill>
                <a:latin typeface="Segoe UI" panose="020B0502040204020203" pitchFamily="34" charset="0"/>
                <a:cs typeface="Segoe UI" panose="020B0502040204020203" pitchFamily="34" charset="0"/>
              </a:rPr>
              <a:t> from File Replication Service (FRS) </a:t>
            </a:r>
            <a:br>
              <a:rPr lang="de-DE" sz="2800" dirty="0">
                <a:solidFill>
                  <a:srgbClr val="595959"/>
                </a:solidFill>
                <a:latin typeface="Segoe UI" panose="020B0502040204020203" pitchFamily="34" charset="0"/>
                <a:cs typeface="Segoe UI" panose="020B0502040204020203" pitchFamily="34" charset="0"/>
              </a:rPr>
            </a:br>
            <a:r>
              <a:rPr lang="de-DE" sz="2800" dirty="0">
                <a:solidFill>
                  <a:srgbClr val="595959"/>
                </a:solidFill>
                <a:latin typeface="Segoe UI" panose="020B0502040204020203" pitchFamily="34" charset="0"/>
                <a:cs typeface="Segoe UI" panose="020B0502040204020203" pitchFamily="34" charset="0"/>
              </a:rPr>
              <a:t>to Distributed File System (DFS) Replication</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C40C2C56-812C-4176-9002-DECDC1F7750C}"/>
              </a:ext>
            </a:extLst>
          </p:cNvPr>
          <p:cNvSpPr txBox="1"/>
          <p:nvPr/>
        </p:nvSpPr>
        <p:spPr>
          <a:xfrm>
            <a:off x="466165" y="1703293"/>
            <a:ext cx="8767482" cy="4247317"/>
          </a:xfrm>
          <a:prstGeom prst="rect">
            <a:avLst/>
          </a:prstGeom>
          <a:noFill/>
        </p:spPr>
        <p:txBody>
          <a:bodyPr wrap="square" rtlCol="0">
            <a:spAutoFit/>
          </a:bodyPr>
          <a:lstStyle/>
          <a:p>
            <a:r>
              <a:rPr lang="de-DE" dirty="0"/>
              <a:t>Wenn Die Domäne bereits vor Windows Server 2008 bestand und noch FRS eingesetzt wird sind die folgenden Migrationsschritte erforderlich:</a:t>
            </a:r>
          </a:p>
          <a:p>
            <a:endParaRPr lang="de-DE" dirty="0"/>
          </a:p>
          <a:p>
            <a:r>
              <a:rPr lang="de-DE" dirty="0"/>
              <a:t>PowerShell mit administrativen Rechten öffnen</a:t>
            </a:r>
          </a:p>
          <a:p>
            <a:r>
              <a:rPr lang="de-DE" dirty="0"/>
              <a:t>Status prüfen: </a:t>
            </a:r>
            <a:r>
              <a:rPr lang="de-DE" b="1" dirty="0" err="1"/>
              <a:t>dfsrmig</a:t>
            </a:r>
            <a:r>
              <a:rPr lang="de-DE" b="1" dirty="0"/>
              <a:t> /</a:t>
            </a:r>
            <a:r>
              <a:rPr lang="de-DE" b="1" dirty="0" err="1"/>
              <a:t>getglobalstate</a:t>
            </a:r>
            <a:endParaRPr lang="de-DE" b="1" dirty="0"/>
          </a:p>
          <a:p>
            <a:r>
              <a:rPr lang="de-DE" dirty="0"/>
              <a:t>Anschließend folgende Aktionen nacheinander durchführen:</a:t>
            </a:r>
          </a:p>
          <a:p>
            <a:r>
              <a:rPr lang="de-DE" b="1" dirty="0" err="1"/>
              <a:t>dfsrmig</a:t>
            </a:r>
            <a:r>
              <a:rPr lang="de-DE" b="1" dirty="0"/>
              <a:t> /</a:t>
            </a:r>
            <a:r>
              <a:rPr lang="de-DE" b="1" dirty="0" err="1"/>
              <a:t>setGlobalState</a:t>
            </a:r>
            <a:r>
              <a:rPr lang="de-DE" b="1" dirty="0"/>
              <a:t> 0</a:t>
            </a:r>
          </a:p>
          <a:p>
            <a:r>
              <a:rPr lang="de-DE" b="1" dirty="0" err="1"/>
              <a:t>dfsrmig</a:t>
            </a:r>
            <a:r>
              <a:rPr lang="de-DE" b="1" dirty="0"/>
              <a:t> /</a:t>
            </a:r>
            <a:r>
              <a:rPr lang="de-DE" b="1" dirty="0" err="1"/>
              <a:t>GetMigrationState</a:t>
            </a:r>
            <a:endParaRPr lang="de-DE" b="1" dirty="0"/>
          </a:p>
          <a:p>
            <a:r>
              <a:rPr lang="de-DE" b="1" dirty="0" err="1"/>
              <a:t>dfsrmig</a:t>
            </a:r>
            <a:r>
              <a:rPr lang="de-DE" b="1" dirty="0"/>
              <a:t> /</a:t>
            </a:r>
            <a:r>
              <a:rPr lang="de-DE" b="1" dirty="0" err="1"/>
              <a:t>setglobalstate</a:t>
            </a:r>
            <a:r>
              <a:rPr lang="de-DE" b="1" dirty="0"/>
              <a:t> 1</a:t>
            </a:r>
          </a:p>
          <a:p>
            <a:r>
              <a:rPr lang="de-DE" b="1" dirty="0" err="1"/>
              <a:t>dfsrmig</a:t>
            </a:r>
            <a:r>
              <a:rPr lang="de-DE" b="1" dirty="0"/>
              <a:t> /</a:t>
            </a:r>
            <a:r>
              <a:rPr lang="de-DE" b="1" dirty="0" err="1"/>
              <a:t>GetMigrationState</a:t>
            </a:r>
            <a:endParaRPr lang="de-DE" b="1" dirty="0"/>
          </a:p>
          <a:p>
            <a:r>
              <a:rPr lang="de-DE" b="1" dirty="0" err="1"/>
              <a:t>dfsrmig</a:t>
            </a:r>
            <a:r>
              <a:rPr lang="de-DE" b="1" dirty="0"/>
              <a:t> /</a:t>
            </a:r>
            <a:r>
              <a:rPr lang="de-DE" b="1" dirty="0" err="1"/>
              <a:t>setglobalstate</a:t>
            </a:r>
            <a:r>
              <a:rPr lang="de-DE" b="1" dirty="0"/>
              <a:t> 2</a:t>
            </a:r>
          </a:p>
          <a:p>
            <a:r>
              <a:rPr lang="de-DE" b="1" dirty="0" err="1"/>
              <a:t>dfsrmig</a:t>
            </a:r>
            <a:r>
              <a:rPr lang="de-DE" b="1" dirty="0"/>
              <a:t> /</a:t>
            </a:r>
            <a:r>
              <a:rPr lang="de-DE" b="1" dirty="0" err="1"/>
              <a:t>GetMigrationState</a:t>
            </a:r>
            <a:endParaRPr lang="de-DE" b="1" dirty="0"/>
          </a:p>
          <a:p>
            <a:r>
              <a:rPr lang="de-DE" b="1" dirty="0" err="1"/>
              <a:t>dfsrmig</a:t>
            </a:r>
            <a:r>
              <a:rPr lang="de-DE" b="1" dirty="0"/>
              <a:t> /</a:t>
            </a:r>
            <a:r>
              <a:rPr lang="de-DE" b="1" dirty="0" err="1"/>
              <a:t>setglobalstate</a:t>
            </a:r>
            <a:r>
              <a:rPr lang="de-DE" b="1" dirty="0"/>
              <a:t> 3</a:t>
            </a:r>
          </a:p>
          <a:p>
            <a:r>
              <a:rPr lang="de-DE" b="1" dirty="0" err="1"/>
              <a:t>dfsrmig</a:t>
            </a:r>
            <a:r>
              <a:rPr lang="de-DE" b="1" dirty="0"/>
              <a:t> /</a:t>
            </a:r>
            <a:r>
              <a:rPr lang="de-DE" b="1" dirty="0" err="1"/>
              <a:t>GetMigrationState</a:t>
            </a:r>
            <a:endParaRPr lang="de-DE" b="1" dirty="0"/>
          </a:p>
          <a:p>
            <a:endParaRPr lang="de-DE" dirty="0"/>
          </a:p>
        </p:txBody>
      </p:sp>
      <p:sp>
        <p:nvSpPr>
          <p:cNvPr id="8" name="Textfeld 7">
            <a:extLst>
              <a:ext uri="{FF2B5EF4-FFF2-40B4-BE49-F238E27FC236}">
                <a16:creationId xmlns:a16="http://schemas.microsoft.com/office/drawing/2014/main" id="{C6484BCE-A662-46F5-AC10-955F66DA2817}"/>
              </a:ext>
            </a:extLst>
          </p:cNvPr>
          <p:cNvSpPr txBox="1"/>
          <p:nvPr/>
        </p:nvSpPr>
        <p:spPr>
          <a:xfrm>
            <a:off x="5444844" y="4616824"/>
            <a:ext cx="4392706" cy="2031325"/>
          </a:xfrm>
          <a:prstGeom prst="rect">
            <a:avLst/>
          </a:prstGeom>
          <a:noFill/>
        </p:spPr>
        <p:txBody>
          <a:bodyPr wrap="square" rtlCol="0">
            <a:spAutoFit/>
          </a:bodyPr>
          <a:lstStyle/>
          <a:p>
            <a:pPr fontAlgn="base"/>
            <a:r>
              <a:rPr lang="en-US" dirty="0"/>
              <a:t>There are four stable states going along with the four migration phases:</a:t>
            </a:r>
          </a:p>
          <a:p>
            <a:pPr fontAlgn="base"/>
            <a:r>
              <a:rPr lang="en-US" dirty="0"/>
              <a:t>1)    State 0 – Start</a:t>
            </a:r>
            <a:br>
              <a:rPr lang="en-US" dirty="0"/>
            </a:br>
            <a:r>
              <a:rPr lang="en-US" dirty="0"/>
              <a:t>2)    State 1 – Prepared</a:t>
            </a:r>
            <a:br>
              <a:rPr lang="en-US" dirty="0"/>
            </a:br>
            <a:r>
              <a:rPr lang="en-US" dirty="0"/>
              <a:t>3)    State 2 – Redirected </a:t>
            </a:r>
            <a:br>
              <a:rPr lang="en-US" dirty="0"/>
            </a:br>
            <a:r>
              <a:rPr lang="en-US" dirty="0"/>
              <a:t>4)    State 3 – Eliminated </a:t>
            </a:r>
          </a:p>
          <a:p>
            <a:endParaRPr lang="de-DE" dirty="0"/>
          </a:p>
        </p:txBody>
      </p:sp>
    </p:spTree>
    <p:extLst>
      <p:ext uri="{BB962C8B-B14F-4D97-AF65-F5344CB8AC3E}">
        <p14:creationId xmlns:p14="http://schemas.microsoft.com/office/powerpoint/2010/main" val="2485716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448394" y="2844220"/>
            <a:ext cx="4795993"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Fileservern</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2573622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904763"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Fileservern – Storage Migration Service</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2" y="1381087"/>
            <a:ext cx="6679343" cy="4016484"/>
          </a:xfrm>
          <a:prstGeom prst="rect">
            <a:avLst/>
          </a:prstGeom>
          <a:noFill/>
        </p:spPr>
        <p:txBody>
          <a:bodyPr wrap="square" rtlCol="0">
            <a:spAutoFit/>
          </a:bodyPr>
          <a:lstStyle/>
          <a:p>
            <a:pPr>
              <a:spcAft>
                <a:spcPts val="1800"/>
              </a:spcAft>
            </a:pPr>
            <a:r>
              <a:rPr lang="en-US" sz="2000" dirty="0">
                <a:solidFill>
                  <a:srgbClr val="595959"/>
                </a:solidFill>
                <a:latin typeface="Segoe UI" panose="020B0502040204020203" pitchFamily="34" charset="0"/>
                <a:cs typeface="Segoe UI" panose="020B0502040204020203" pitchFamily="34" charset="0"/>
              </a:rPr>
              <a:t>New Feature in Windows Server 2019 Standard and Datacenter edition</a:t>
            </a:r>
          </a:p>
          <a:p>
            <a:pPr>
              <a:spcAft>
                <a:spcPts val="1800"/>
              </a:spcAft>
            </a:pPr>
            <a:r>
              <a:rPr lang="en-US" sz="2000" dirty="0">
                <a:solidFill>
                  <a:srgbClr val="595959"/>
                </a:solidFill>
                <a:latin typeface="Segoe UI" panose="020B0502040204020203" pitchFamily="34" charset="0"/>
                <a:cs typeface="Segoe UI" panose="020B0502040204020203" pitchFamily="34" charset="0"/>
              </a:rPr>
              <a:t>Migrates unstructured data from anywhere into Azure &amp; modern Windows Servers</a:t>
            </a:r>
          </a:p>
          <a:p>
            <a:pPr>
              <a:spcAft>
                <a:spcPts val="1800"/>
              </a:spcAft>
            </a:pPr>
            <a:r>
              <a:rPr lang="en-US" sz="2000" dirty="0">
                <a:solidFill>
                  <a:srgbClr val="595959"/>
                </a:solidFill>
                <a:latin typeface="Segoe UI" panose="020B0502040204020203" pitchFamily="34" charset="0"/>
                <a:cs typeface="Segoe UI" panose="020B0502040204020203" pitchFamily="34" charset="0"/>
              </a:rPr>
              <a:t>It’s fast, consistent, and scalable</a:t>
            </a:r>
          </a:p>
          <a:p>
            <a:pPr>
              <a:spcAft>
                <a:spcPts val="1800"/>
              </a:spcAft>
            </a:pPr>
            <a:r>
              <a:rPr lang="en-US" sz="2000" dirty="0">
                <a:solidFill>
                  <a:srgbClr val="595959"/>
                </a:solidFill>
                <a:latin typeface="Segoe UI" panose="020B0502040204020203" pitchFamily="34" charset="0"/>
                <a:cs typeface="Segoe UI" panose="020B0502040204020203" pitchFamily="34" charset="0"/>
              </a:rPr>
              <a:t>It takes care of complexity</a:t>
            </a:r>
          </a:p>
          <a:p>
            <a:pPr>
              <a:spcAft>
                <a:spcPts val="1800"/>
              </a:spcAft>
            </a:pPr>
            <a:r>
              <a:rPr lang="en-US" sz="2000" dirty="0">
                <a:solidFill>
                  <a:srgbClr val="595959"/>
                </a:solidFill>
                <a:latin typeface="Segoe UI" panose="020B0502040204020203" pitchFamily="34" charset="0"/>
                <a:cs typeface="Segoe UI" panose="020B0502040204020203" pitchFamily="34" charset="0"/>
              </a:rPr>
              <a:t>It provides an easily-learned graphical workflow</a:t>
            </a:r>
          </a:p>
          <a:p>
            <a:pPr>
              <a:spcAft>
                <a:spcPts val="1800"/>
              </a:spcAft>
            </a:pPr>
            <a:r>
              <a:rPr lang="en-US" sz="2000" dirty="0">
                <a:solidFill>
                  <a:srgbClr val="595959"/>
                </a:solidFill>
                <a:latin typeface="Segoe UI" panose="020B0502040204020203" pitchFamily="34" charset="0"/>
                <a:cs typeface="Segoe UI" panose="020B0502040204020203" pitchFamily="34" charset="0"/>
              </a:rPr>
              <a:t>Storage Migration Service road map includes SAN, NAS, and Linux source migrations</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228101FB-7E4A-49BC-9FE3-3502CF1E9553}"/>
              </a:ext>
            </a:extLst>
          </p:cNvPr>
          <p:cNvSpPr txBox="1"/>
          <p:nvPr/>
        </p:nvSpPr>
        <p:spPr>
          <a:xfrm>
            <a:off x="389670" y="6306308"/>
            <a:ext cx="9904763" cy="338554"/>
          </a:xfrm>
          <a:prstGeom prst="rect">
            <a:avLst/>
          </a:prstGeom>
          <a:noFill/>
        </p:spPr>
        <p:txBody>
          <a:bodyPr wrap="square" rtlCol="0">
            <a:spAutoFit/>
          </a:bodyPr>
          <a:lstStyle/>
          <a:p>
            <a:r>
              <a:rPr lang="de-DE" sz="1600" dirty="0">
                <a:hlinkClick r:id="rId4"/>
              </a:rPr>
              <a:t>https://blogs.technet.microsoft.com/filecab/2018/04/12/introducing-the-windows-server-storage-migration-service/</a:t>
            </a:r>
            <a:r>
              <a:rPr lang="de-DE" sz="1600" dirty="0"/>
              <a:t> </a:t>
            </a:r>
          </a:p>
        </p:txBody>
      </p:sp>
      <p:pic>
        <p:nvPicPr>
          <p:cNvPr id="10" name="Grafik 9" descr="Ein Bild, das Text enthält.&#10;&#10;Mit sehr hoher Zuverlässigkeit generierte Beschreibung">
            <a:extLst>
              <a:ext uri="{FF2B5EF4-FFF2-40B4-BE49-F238E27FC236}">
                <a16:creationId xmlns:a16="http://schemas.microsoft.com/office/drawing/2014/main" id="{D48ECD71-65C2-4EAE-8FA4-BEAB1AF59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1101" y="1940070"/>
            <a:ext cx="3163332" cy="3358662"/>
          </a:xfrm>
          <a:prstGeom prst="rect">
            <a:avLst/>
          </a:prstGeom>
        </p:spPr>
      </p:pic>
    </p:spTree>
    <p:extLst>
      <p:ext uri="{BB962C8B-B14F-4D97-AF65-F5344CB8AC3E}">
        <p14:creationId xmlns:p14="http://schemas.microsoft.com/office/powerpoint/2010/main" val="2187580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904763"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Fileservern – Storage Migration Service</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389672" y="1381087"/>
            <a:ext cx="9787585" cy="4616648"/>
          </a:xfrm>
          <a:prstGeom prst="rect">
            <a:avLst/>
          </a:prstGeom>
          <a:noFill/>
        </p:spPr>
        <p:txBody>
          <a:bodyPr wrap="square" rtlCol="0">
            <a:spAutoFit/>
          </a:bodyPr>
          <a:lstStyle/>
          <a:p>
            <a:pPr>
              <a:spcAft>
                <a:spcPts val="600"/>
              </a:spcAft>
            </a:pPr>
            <a:r>
              <a:rPr lang="en-US" b="1" dirty="0">
                <a:solidFill>
                  <a:srgbClr val="595959"/>
                </a:solidFill>
                <a:latin typeface="Segoe UI" panose="020B0502040204020203" pitchFamily="34" charset="0"/>
                <a:cs typeface="Segoe UI" panose="020B0502040204020203" pitchFamily="34" charset="0"/>
              </a:rPr>
              <a:t>Supported source operating systems VM or hardware (to migrate from):</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2003</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2008</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2008 R2</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2012</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2012 R2</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2016</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2019 Preview</a:t>
            </a:r>
          </a:p>
          <a:p>
            <a:pPr>
              <a:spcAft>
                <a:spcPts val="600"/>
              </a:spcAft>
            </a:pPr>
            <a:endParaRPr lang="en-US" dirty="0">
              <a:solidFill>
                <a:srgbClr val="595959"/>
              </a:solidFill>
              <a:latin typeface="Segoe UI" panose="020B0502040204020203" pitchFamily="34" charset="0"/>
              <a:cs typeface="Segoe UI" panose="020B0502040204020203" pitchFamily="34" charset="0"/>
            </a:endParaRPr>
          </a:p>
          <a:p>
            <a:pPr>
              <a:spcAft>
                <a:spcPts val="600"/>
              </a:spcAft>
            </a:pPr>
            <a:r>
              <a:rPr lang="en-US" b="1" dirty="0">
                <a:solidFill>
                  <a:srgbClr val="595959"/>
                </a:solidFill>
                <a:latin typeface="Segoe UI" panose="020B0502040204020203" pitchFamily="34" charset="0"/>
                <a:cs typeface="Segoe UI" panose="020B0502040204020203" pitchFamily="34" charset="0"/>
              </a:rPr>
              <a:t>Supported destination operating system VM or hardware (to migrate to):</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2012 R2</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2016</a:t>
            </a:r>
          </a:p>
          <a:p>
            <a:pPr lvl="1">
              <a:spcAft>
                <a:spcPts val="600"/>
              </a:spcAft>
            </a:pPr>
            <a:r>
              <a:rPr lang="en-US" dirty="0">
                <a:solidFill>
                  <a:srgbClr val="595959"/>
                </a:solidFill>
                <a:latin typeface="Segoe UI" panose="020B0502040204020203" pitchFamily="34" charset="0"/>
                <a:cs typeface="Segoe UI" panose="020B0502040204020203" pitchFamily="34" charset="0"/>
              </a:rPr>
              <a:t>Windows Server 2019 Preview</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5" name="Textfeld 4">
            <a:extLst>
              <a:ext uri="{FF2B5EF4-FFF2-40B4-BE49-F238E27FC236}">
                <a16:creationId xmlns:a16="http://schemas.microsoft.com/office/drawing/2014/main" id="{228101FB-7E4A-49BC-9FE3-3502CF1E9553}"/>
              </a:ext>
            </a:extLst>
          </p:cNvPr>
          <p:cNvSpPr txBox="1"/>
          <p:nvPr/>
        </p:nvSpPr>
        <p:spPr>
          <a:xfrm>
            <a:off x="389670" y="6306308"/>
            <a:ext cx="9904763" cy="338554"/>
          </a:xfrm>
          <a:prstGeom prst="rect">
            <a:avLst/>
          </a:prstGeom>
          <a:noFill/>
        </p:spPr>
        <p:txBody>
          <a:bodyPr wrap="square" rtlCol="0">
            <a:spAutoFit/>
          </a:bodyPr>
          <a:lstStyle/>
          <a:p>
            <a:r>
              <a:rPr lang="de-DE" sz="1600" dirty="0">
                <a:hlinkClick r:id="rId4"/>
              </a:rPr>
              <a:t>https://blogs.technet.microsoft.com/filecab/2018/04/12/introducing-the-windows-server-storage-migration-service/</a:t>
            </a:r>
            <a:r>
              <a:rPr lang="de-DE" sz="1600" dirty="0"/>
              <a:t> </a:t>
            </a:r>
          </a:p>
        </p:txBody>
      </p:sp>
    </p:spTree>
    <p:extLst>
      <p:ext uri="{BB962C8B-B14F-4D97-AF65-F5344CB8AC3E}">
        <p14:creationId xmlns:p14="http://schemas.microsoft.com/office/powerpoint/2010/main" val="29848759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14171" y="2844220"/>
            <a:ext cx="9935092"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Virtualisieren von Systemen im Rahmen der Migration</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426605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Himmel, draußen, sitzend enthält.&#10;&#10;Mit sehr hoher Zuverlässigkeit generierte Beschreibung">
            <a:extLst>
              <a:ext uri="{FF2B5EF4-FFF2-40B4-BE49-F238E27FC236}">
                <a16:creationId xmlns:a16="http://schemas.microsoft.com/office/drawing/2014/main" id="{7240B7A3-2DAB-4212-AC25-7A4504CD4E2F}"/>
              </a:ext>
            </a:extLst>
          </p:cNvPr>
          <p:cNvPicPr>
            <a:picLocks noChangeAspect="1"/>
          </p:cNvPicPr>
          <p:nvPr/>
        </p:nvPicPr>
        <p:blipFill rotWithShape="1">
          <a:blip r:embed="rId2">
            <a:extLst>
              <a:ext uri="{28A0092B-C50C-407E-A947-70E740481C1C}">
                <a14:useLocalDpi xmlns:a14="http://schemas.microsoft.com/office/drawing/2010/main" val="0"/>
              </a:ext>
            </a:extLst>
          </a:blip>
          <a:srcRect l="7500"/>
          <a:stretch/>
        </p:blipFill>
        <p:spPr>
          <a:xfrm flipH="1">
            <a:off x="0" y="0"/>
            <a:ext cx="12192000" cy="6858000"/>
          </a:xfrm>
          <a:prstGeom prst="rect">
            <a:avLst/>
          </a:prstGeom>
        </p:spPr>
      </p:pic>
      <p:sp>
        <p:nvSpPr>
          <p:cNvPr id="5" name="Textfeld 4">
            <a:extLst>
              <a:ext uri="{FF2B5EF4-FFF2-40B4-BE49-F238E27FC236}">
                <a16:creationId xmlns:a16="http://schemas.microsoft.com/office/drawing/2014/main" id="{B0B811F3-9994-4B0A-96BB-CD69477FCAF8}"/>
              </a:ext>
            </a:extLst>
          </p:cNvPr>
          <p:cNvSpPr txBox="1"/>
          <p:nvPr/>
        </p:nvSpPr>
        <p:spPr>
          <a:xfrm>
            <a:off x="332661" y="1940578"/>
            <a:ext cx="3338671" cy="3293209"/>
          </a:xfrm>
          <a:prstGeom prst="rect">
            <a:avLst/>
          </a:prstGeom>
          <a:solidFill>
            <a:srgbClr val="4472C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Tourdaten</a:t>
            </a: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Herbst 2018</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13. November	Hamburg</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14. November 	Berlin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19. November 	Stuttgart</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 November 	München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22. November 	Wien</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26. November 	Frankfurt</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28. November 	Düsseldorf</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18. Dezember		Zürich</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Einlass	jeweils 12.00 Uhr</a:t>
            </a:r>
          </a:p>
          <a:p>
            <a:pPr marL="0" marR="0" lvl="0" indent="0" algn="l" defTabSz="914400" rtl="0" eaLnBrk="1" fontAlgn="auto" latinLnBrk="0" hangingPunct="1">
              <a:lnSpc>
                <a:spcPct val="100000"/>
              </a:lnSpc>
              <a:spcBef>
                <a:spcPts val="0"/>
              </a:spcBef>
              <a:spcAft>
                <a:spcPts val="0"/>
              </a:spcAft>
              <a:buClrTx/>
              <a:buSzTx/>
              <a:buFontTx/>
              <a:buNone/>
              <a:tabLst>
                <a:tab pos="1257300" algn="r"/>
                <a:tab pos="1611313" algn="l"/>
                <a:tab pos="3048000" algn="l"/>
              </a:tabLst>
              <a:defRPr/>
            </a:pPr>
            <a:endParaRPr kumimoji="0" lang="de-DE" sz="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feld 5">
            <a:extLst>
              <a:ext uri="{FF2B5EF4-FFF2-40B4-BE49-F238E27FC236}">
                <a16:creationId xmlns:a16="http://schemas.microsoft.com/office/drawing/2014/main" id="{A699C50E-63F1-4742-9B9A-0AA56242EF05}"/>
              </a:ext>
            </a:extLst>
          </p:cNvPr>
          <p:cNvSpPr txBox="1"/>
          <p:nvPr/>
        </p:nvSpPr>
        <p:spPr>
          <a:xfrm>
            <a:off x="332661" y="409298"/>
            <a:ext cx="6653360"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Windows 7 End </a:t>
            </a:r>
            <a:r>
              <a:rPr kumimoji="0" lang="de-DE" sz="4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of</a:t>
            </a:r>
            <a:r>
              <a:rPr kumimoji="0" lang="de-DE" sz="4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Migration-Tour</a:t>
            </a:r>
          </a:p>
        </p:txBody>
      </p:sp>
      <p:sp>
        <p:nvSpPr>
          <p:cNvPr id="19" name="Textfeld 18">
            <a:extLst>
              <a:ext uri="{FF2B5EF4-FFF2-40B4-BE49-F238E27FC236}">
                <a16:creationId xmlns:a16="http://schemas.microsoft.com/office/drawing/2014/main" id="{CE955659-60BB-4216-9CD1-4196768306A0}"/>
              </a:ext>
            </a:extLst>
          </p:cNvPr>
          <p:cNvSpPr txBox="1"/>
          <p:nvPr/>
        </p:nvSpPr>
        <p:spPr>
          <a:xfrm>
            <a:off x="6860187" y="5377123"/>
            <a:ext cx="4647426" cy="461665"/>
          </a:xfrm>
          <a:prstGeom prst="rect">
            <a:avLst/>
          </a:prstGeom>
          <a:noFill/>
        </p:spPr>
        <p:txBody>
          <a:bodyPr wrap="none" rtlCol="0">
            <a:spAutoFit/>
          </a:bodyPr>
          <a:lstStyle/>
          <a:p>
            <a:pPr lvl="0">
              <a:defRPr/>
            </a:pPr>
            <a:r>
              <a:rPr lang="de-DE" sz="2400" dirty="0">
                <a:solidFill>
                  <a:prstClr val="white"/>
                </a:solidFill>
                <a:latin typeface="Segoe Print" panose="02000600000000000000" pitchFamily="2" charset="0"/>
                <a:cs typeface="Segoe UI" panose="020B0502040204020203" pitchFamily="34" charset="0"/>
              </a:rPr>
              <a:t>https://aka.ms/WBSCEvents</a:t>
            </a:r>
          </a:p>
        </p:txBody>
      </p:sp>
      <p:pic>
        <p:nvPicPr>
          <p:cNvPr id="7" name="Grafik 6">
            <a:extLst>
              <a:ext uri="{FF2B5EF4-FFF2-40B4-BE49-F238E27FC236}">
                <a16:creationId xmlns:a16="http://schemas.microsoft.com/office/drawing/2014/main" id="{5BF0A8B8-1E04-4337-9CC4-A3BB5A145878}"/>
              </a:ext>
            </a:extLst>
          </p:cNvPr>
          <p:cNvPicPr>
            <a:picLocks noChangeAspect="1"/>
          </p:cNvPicPr>
          <p:nvPr/>
        </p:nvPicPr>
        <p:blipFill>
          <a:blip r:embed="rId3"/>
          <a:stretch>
            <a:fillRect/>
          </a:stretch>
        </p:blipFill>
        <p:spPr>
          <a:xfrm>
            <a:off x="278315" y="5441629"/>
            <a:ext cx="2149941" cy="1308912"/>
          </a:xfrm>
          <a:prstGeom prst="rect">
            <a:avLst/>
          </a:prstGeom>
        </p:spPr>
      </p:pic>
    </p:spTree>
    <p:extLst>
      <p:ext uri="{BB962C8B-B14F-4D97-AF65-F5344CB8AC3E}">
        <p14:creationId xmlns:p14="http://schemas.microsoft.com/office/powerpoint/2010/main" val="4255892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637959" cy="523220"/>
          </a:xfrm>
          <a:prstGeom prst="rect">
            <a:avLst/>
          </a:prstGeom>
          <a:noFill/>
        </p:spPr>
        <p:txBody>
          <a:bodyPr wrap="none" rtlCol="0">
            <a:spAutoFit/>
          </a:bodyPr>
          <a:lstStyle/>
          <a:p>
            <a:r>
              <a:rPr lang="de-DE" sz="2800" dirty="0">
                <a:solidFill>
                  <a:srgbClr val="595959"/>
                </a:solidFill>
                <a:latin typeface="Segoe UI" panose="020B0502040204020203" pitchFamily="34" charset="0"/>
                <a:cs typeface="Segoe UI" panose="020B0502040204020203" pitchFamily="34" charset="0"/>
              </a:rPr>
              <a:t>Virtualisieren von Systemen im Rahmen der Migration (P2V)</a:t>
            </a:r>
            <a:endParaRPr lang="de-DE"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5" name="Grafik 4">
            <a:extLst>
              <a:ext uri="{FF2B5EF4-FFF2-40B4-BE49-F238E27FC236}">
                <a16:creationId xmlns:a16="http://schemas.microsoft.com/office/drawing/2014/main" id="{5F573E93-85B0-4D43-AB1A-5CBCBFFB3B89}"/>
              </a:ext>
            </a:extLst>
          </p:cNvPr>
          <p:cNvPicPr>
            <a:picLocks noChangeAspect="1"/>
          </p:cNvPicPr>
          <p:nvPr/>
        </p:nvPicPr>
        <p:blipFill>
          <a:blip r:embed="rId4"/>
          <a:stretch>
            <a:fillRect/>
          </a:stretch>
        </p:blipFill>
        <p:spPr>
          <a:xfrm>
            <a:off x="4976447" y="1659393"/>
            <a:ext cx="4669510" cy="3243984"/>
          </a:xfrm>
          <a:prstGeom prst="rect">
            <a:avLst/>
          </a:prstGeom>
        </p:spPr>
      </p:pic>
      <p:sp>
        <p:nvSpPr>
          <p:cNvPr id="6" name="Textfeld 5">
            <a:extLst>
              <a:ext uri="{FF2B5EF4-FFF2-40B4-BE49-F238E27FC236}">
                <a16:creationId xmlns:a16="http://schemas.microsoft.com/office/drawing/2014/main" id="{E8D7047B-F5F8-41F4-94A2-DB1C43AFAF34}"/>
              </a:ext>
            </a:extLst>
          </p:cNvPr>
          <p:cNvSpPr txBox="1"/>
          <p:nvPr/>
        </p:nvSpPr>
        <p:spPr>
          <a:xfrm>
            <a:off x="694592" y="6005146"/>
            <a:ext cx="9430601" cy="369332"/>
          </a:xfrm>
          <a:prstGeom prst="rect">
            <a:avLst/>
          </a:prstGeom>
          <a:noFill/>
        </p:spPr>
        <p:txBody>
          <a:bodyPr wrap="square" rtlCol="0">
            <a:spAutoFit/>
          </a:bodyPr>
          <a:lstStyle/>
          <a:p>
            <a:pPr algn="ctr"/>
            <a:r>
              <a:rPr lang="de-DE" dirty="0">
                <a:hlinkClick r:id="rId5"/>
              </a:rPr>
              <a:t>https://docs.microsoft.com/en-us/sysinternals/downloads/disk2vhd</a:t>
            </a:r>
            <a:r>
              <a:rPr lang="de-DE" dirty="0"/>
              <a:t> </a:t>
            </a:r>
          </a:p>
        </p:txBody>
      </p:sp>
      <p:sp>
        <p:nvSpPr>
          <p:cNvPr id="8" name="Textfeld 7">
            <a:extLst>
              <a:ext uri="{FF2B5EF4-FFF2-40B4-BE49-F238E27FC236}">
                <a16:creationId xmlns:a16="http://schemas.microsoft.com/office/drawing/2014/main" id="{6BAAAEB3-C20A-4F8F-93C8-DFB6F33FFAC6}"/>
              </a:ext>
            </a:extLst>
          </p:cNvPr>
          <p:cNvSpPr txBox="1"/>
          <p:nvPr/>
        </p:nvSpPr>
        <p:spPr>
          <a:xfrm>
            <a:off x="530004" y="1780974"/>
            <a:ext cx="4420411" cy="3000821"/>
          </a:xfrm>
          <a:prstGeom prst="rect">
            <a:avLst/>
          </a:prstGeom>
          <a:noFill/>
        </p:spPr>
        <p:txBody>
          <a:bodyPr wrap="square" rtlCol="0">
            <a:spAutoFit/>
          </a:bodyPr>
          <a:lstStyle/>
          <a:p>
            <a:pPr>
              <a:spcAft>
                <a:spcPts val="1800"/>
              </a:spcAft>
            </a:pPr>
            <a:r>
              <a:rPr lang="de-DE" sz="2400" dirty="0"/>
              <a:t>Virtualisieren über Disk2vhd</a:t>
            </a:r>
          </a:p>
          <a:p>
            <a:pPr>
              <a:spcAft>
                <a:spcPts val="1800"/>
              </a:spcAft>
            </a:pPr>
            <a:r>
              <a:rPr lang="de-DE" sz="2400" dirty="0"/>
              <a:t>Azure Site Recovery</a:t>
            </a:r>
          </a:p>
          <a:p>
            <a:pPr>
              <a:spcAft>
                <a:spcPts val="1800"/>
              </a:spcAft>
            </a:pPr>
            <a:r>
              <a:rPr lang="de-DE" sz="2400" dirty="0"/>
              <a:t>Virtualisieren über 3rd Party Tools</a:t>
            </a:r>
          </a:p>
          <a:p>
            <a:pPr>
              <a:spcAft>
                <a:spcPts val="1800"/>
              </a:spcAft>
            </a:pPr>
            <a:r>
              <a:rPr lang="de-DE" sz="2400" dirty="0"/>
              <a:t>Migration des physischen Servers auf VM mit neuer Windows Server Version</a:t>
            </a:r>
          </a:p>
        </p:txBody>
      </p:sp>
    </p:spTree>
    <p:extLst>
      <p:ext uri="{BB962C8B-B14F-4D97-AF65-F5344CB8AC3E}">
        <p14:creationId xmlns:p14="http://schemas.microsoft.com/office/powerpoint/2010/main" val="1315870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7333226"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VMs nach Hyper-V (V2V)</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
        <p:nvSpPr>
          <p:cNvPr id="6" name="Textfeld 5">
            <a:extLst>
              <a:ext uri="{FF2B5EF4-FFF2-40B4-BE49-F238E27FC236}">
                <a16:creationId xmlns:a16="http://schemas.microsoft.com/office/drawing/2014/main" id="{E8D7047B-F5F8-41F4-94A2-DB1C43AFAF34}"/>
              </a:ext>
            </a:extLst>
          </p:cNvPr>
          <p:cNvSpPr txBox="1"/>
          <p:nvPr/>
        </p:nvSpPr>
        <p:spPr>
          <a:xfrm>
            <a:off x="694592" y="6005146"/>
            <a:ext cx="9430601" cy="369332"/>
          </a:xfrm>
          <a:prstGeom prst="rect">
            <a:avLst/>
          </a:prstGeom>
          <a:noFill/>
        </p:spPr>
        <p:txBody>
          <a:bodyPr wrap="square" rtlCol="0">
            <a:spAutoFit/>
          </a:bodyPr>
          <a:lstStyle/>
          <a:p>
            <a:pPr algn="ctr"/>
            <a:r>
              <a:rPr lang="de-DE" dirty="0">
                <a:hlinkClick r:id="rId4"/>
              </a:rPr>
              <a:t>https://docs.microsoft.com/en-us/sysinternals/downloads/disk2vhd</a:t>
            </a:r>
            <a:r>
              <a:rPr lang="de-DE" dirty="0"/>
              <a:t> </a:t>
            </a:r>
          </a:p>
        </p:txBody>
      </p:sp>
      <p:sp>
        <p:nvSpPr>
          <p:cNvPr id="9" name="Textfeld 8">
            <a:extLst>
              <a:ext uri="{FF2B5EF4-FFF2-40B4-BE49-F238E27FC236}">
                <a16:creationId xmlns:a16="http://schemas.microsoft.com/office/drawing/2014/main" id="{F723640B-8E4A-4C27-B96C-FD67E13D7E76}"/>
              </a:ext>
            </a:extLst>
          </p:cNvPr>
          <p:cNvSpPr txBox="1"/>
          <p:nvPr/>
        </p:nvSpPr>
        <p:spPr>
          <a:xfrm>
            <a:off x="530004" y="1780974"/>
            <a:ext cx="4420411" cy="1800493"/>
          </a:xfrm>
          <a:prstGeom prst="rect">
            <a:avLst/>
          </a:prstGeom>
          <a:noFill/>
        </p:spPr>
        <p:txBody>
          <a:bodyPr wrap="square" rtlCol="0">
            <a:spAutoFit/>
          </a:bodyPr>
          <a:lstStyle/>
          <a:p>
            <a:pPr>
              <a:spcAft>
                <a:spcPts val="1800"/>
              </a:spcAft>
            </a:pPr>
            <a:r>
              <a:rPr lang="de-DE" sz="2400" dirty="0"/>
              <a:t>Azure Site Recovery</a:t>
            </a:r>
          </a:p>
          <a:p>
            <a:r>
              <a:rPr lang="de-DE" sz="2400" dirty="0"/>
              <a:t>V2V über 3rd Party Tools</a:t>
            </a:r>
          </a:p>
          <a:p>
            <a:r>
              <a:rPr lang="de-DE" sz="2400" dirty="0"/>
              <a:t>	</a:t>
            </a:r>
            <a:r>
              <a:rPr lang="de-DE" dirty="0" err="1"/>
              <a:t>StarWind</a:t>
            </a:r>
            <a:r>
              <a:rPr lang="de-DE" dirty="0"/>
              <a:t> V2V Converter</a:t>
            </a:r>
          </a:p>
          <a:p>
            <a:r>
              <a:rPr lang="de-DE" sz="2400" dirty="0"/>
              <a:t>	</a:t>
            </a:r>
            <a:r>
              <a:rPr lang="de-DE" dirty="0"/>
              <a:t>5nine V2V Easy Converter</a:t>
            </a:r>
            <a:endParaRPr lang="de-DE" sz="2400" dirty="0"/>
          </a:p>
        </p:txBody>
      </p:sp>
      <p:pic>
        <p:nvPicPr>
          <p:cNvPr id="10" name="Grafik 9" descr="Ein Bild, das Screenshot, Monitor, drinnen enthält.&#10;&#10;Mit hoher Zuverlässigkeit generierte Beschreibung">
            <a:extLst>
              <a:ext uri="{FF2B5EF4-FFF2-40B4-BE49-F238E27FC236}">
                <a16:creationId xmlns:a16="http://schemas.microsoft.com/office/drawing/2014/main" id="{C135A5E7-673E-4834-A9E1-4159724BD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1167" y="1496455"/>
            <a:ext cx="4476925" cy="3865079"/>
          </a:xfrm>
          <a:prstGeom prst="rect">
            <a:avLst/>
          </a:prstGeom>
        </p:spPr>
      </p:pic>
    </p:spTree>
    <p:extLst>
      <p:ext uri="{BB962C8B-B14F-4D97-AF65-F5344CB8AC3E}">
        <p14:creationId xmlns:p14="http://schemas.microsoft.com/office/powerpoint/2010/main" val="2232600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582618" y="2772137"/>
            <a:ext cx="5833520"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Failover Clustern</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1070099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5833520" cy="584775"/>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Migration von Failover Clustern</a:t>
            </a:r>
            <a:endParaRPr lang="de-DE" sz="2000" dirty="0">
              <a:solidFill>
                <a:srgbClr val="595959"/>
              </a:solidFill>
              <a:latin typeface="Segoe UI" panose="020B0502040204020203" pitchFamily="34" charset="0"/>
              <a:cs typeface="Segoe UI" panose="020B0502040204020203" pitchFamily="34" charset="0"/>
            </a:endParaRPr>
          </a:p>
        </p:txBody>
      </p:sp>
      <p:sp>
        <p:nvSpPr>
          <p:cNvPr id="3" name="Textfeld 2">
            <a:extLst>
              <a:ext uri="{FF2B5EF4-FFF2-40B4-BE49-F238E27FC236}">
                <a16:creationId xmlns:a16="http://schemas.microsoft.com/office/drawing/2014/main" id="{D6AA47A4-9B7B-4975-A016-5DAE48ACE727}"/>
              </a:ext>
            </a:extLst>
          </p:cNvPr>
          <p:cNvSpPr txBox="1"/>
          <p:nvPr/>
        </p:nvSpPr>
        <p:spPr>
          <a:xfrm>
            <a:off x="512764" y="1348062"/>
            <a:ext cx="8446598" cy="2923877"/>
          </a:xfrm>
          <a:prstGeom prst="rect">
            <a:avLst/>
          </a:prstGeom>
          <a:noFill/>
        </p:spPr>
        <p:txBody>
          <a:bodyPr wrap="square" rtlCol="0">
            <a:spAutoFit/>
          </a:bodyPr>
          <a:lstStyle/>
          <a:p>
            <a:pPr>
              <a:spcAft>
                <a:spcPts val="1800"/>
              </a:spcAft>
            </a:pPr>
            <a:r>
              <a:rPr lang="de-DE" sz="2000" dirty="0">
                <a:solidFill>
                  <a:srgbClr val="595959"/>
                </a:solidFill>
                <a:latin typeface="Segoe UI" panose="020B0502040204020203" pitchFamily="34" charset="0"/>
                <a:cs typeface="Segoe UI" panose="020B0502040204020203" pitchFamily="34" charset="0"/>
              </a:rPr>
              <a:t>Aufbau eines neuen Clusters und Migration der Rollen auf neuen Cluster</a:t>
            </a:r>
            <a:br>
              <a:rPr lang="de-DE" sz="2000" dirty="0">
                <a:solidFill>
                  <a:srgbClr val="595959"/>
                </a:solidFill>
                <a:latin typeface="Segoe UI" panose="020B0502040204020203" pitchFamily="34" charset="0"/>
                <a:cs typeface="Segoe UI" panose="020B0502040204020203" pitchFamily="34" charset="0"/>
              </a:rPr>
            </a:br>
            <a:r>
              <a:rPr lang="de-DE" sz="2000" dirty="0">
                <a:solidFill>
                  <a:srgbClr val="595959"/>
                </a:solidFill>
                <a:latin typeface="Segoe UI" panose="020B0502040204020203" pitchFamily="34" charset="0"/>
                <a:cs typeface="Segoe UI" panose="020B0502040204020203" pitchFamily="34" charset="0"/>
              </a:rPr>
              <a:t>(</a:t>
            </a:r>
            <a:r>
              <a:rPr lang="de-DE" sz="2000" dirty="0">
                <a:hlinkClick r:id="rId3"/>
              </a:rPr>
              <a:t>https://blogs.technet.microsoft.com/hugofe/2012/12/06/best-practices-for-migration-of-cluster-windows-2008-r2-2012-as-melhores-praticas-para-migrar-um-cluster-de-windows-2008-para-windows-2012/</a:t>
            </a:r>
            <a:r>
              <a:rPr lang="de-DE" sz="2000" dirty="0"/>
              <a:t>) </a:t>
            </a:r>
            <a:endParaRPr lang="de-DE" sz="2000" dirty="0">
              <a:solidFill>
                <a:srgbClr val="595959"/>
              </a:solidFill>
              <a:latin typeface="Segoe UI" panose="020B0502040204020203" pitchFamily="34" charset="0"/>
              <a:cs typeface="Segoe UI" panose="020B0502040204020203" pitchFamily="34" charset="0"/>
            </a:endParaRPr>
          </a:p>
          <a:p>
            <a:pPr>
              <a:spcAft>
                <a:spcPts val="1800"/>
              </a:spcAft>
            </a:pPr>
            <a:r>
              <a:rPr lang="de-DE" sz="2000" dirty="0">
                <a:solidFill>
                  <a:srgbClr val="595959"/>
                </a:solidFill>
                <a:latin typeface="Segoe UI" panose="020B0502040204020203" pitchFamily="34" charset="0"/>
                <a:cs typeface="Segoe UI" panose="020B0502040204020203" pitchFamily="34" charset="0"/>
              </a:rPr>
              <a:t>Ab Windows Server 2012 R2 als Cluster OS:</a:t>
            </a:r>
            <a:br>
              <a:rPr lang="de-DE" sz="2000" dirty="0">
                <a:solidFill>
                  <a:srgbClr val="595959"/>
                </a:solidFill>
                <a:latin typeface="Segoe UI" panose="020B0502040204020203" pitchFamily="34" charset="0"/>
                <a:cs typeface="Segoe UI" panose="020B0502040204020203" pitchFamily="34" charset="0"/>
              </a:rPr>
            </a:br>
            <a:r>
              <a:rPr lang="de-DE" sz="2000" dirty="0">
                <a:solidFill>
                  <a:srgbClr val="595959"/>
                </a:solidFill>
                <a:latin typeface="Segoe UI" panose="020B0502040204020203" pitchFamily="34" charset="0"/>
                <a:cs typeface="Segoe UI" panose="020B0502040204020203" pitchFamily="34" charset="0"/>
              </a:rPr>
              <a:t>Cluster Rolling Upgrades (</a:t>
            </a:r>
            <a:r>
              <a:rPr lang="de-DE" sz="2000" dirty="0">
                <a:solidFill>
                  <a:srgbClr val="595959"/>
                </a:solidFill>
                <a:latin typeface="Segoe UI" panose="020B0502040204020203" pitchFamily="34" charset="0"/>
                <a:cs typeface="Segoe UI" panose="020B0502040204020203" pitchFamily="34" charset="0"/>
                <a:hlinkClick r:id="rId4"/>
              </a:rPr>
              <a:t>https://docs.microsoft.com/en-us/windows-server/failover-clustering/cluster-operating-system-rolling-upgrade</a:t>
            </a:r>
            <a:r>
              <a:rPr lang="de-DE" sz="2000" dirty="0">
                <a:solidFill>
                  <a:srgbClr val="595959"/>
                </a:solidFill>
                <a:latin typeface="Segoe UI" panose="020B0502040204020203" pitchFamily="34" charset="0"/>
                <a:cs typeface="Segoe UI" panose="020B0502040204020203" pitchFamily="34" charset="0"/>
              </a:rPr>
              <a:t>) </a:t>
            </a:r>
          </a:p>
          <a:p>
            <a:pPr>
              <a:spcAft>
                <a:spcPts val="1800"/>
              </a:spcAft>
            </a:pPr>
            <a:endParaRPr lang="de-DE" sz="1400" b="1"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5"/>
          <a:stretch>
            <a:fillRect/>
          </a:stretch>
        </p:blipFill>
        <p:spPr>
          <a:xfrm>
            <a:off x="10369031" y="5720861"/>
            <a:ext cx="2066807" cy="1258299"/>
          </a:xfrm>
          <a:prstGeom prst="rect">
            <a:avLst/>
          </a:prstGeom>
        </p:spPr>
      </p:pic>
      <p:pic>
        <p:nvPicPr>
          <p:cNvPr id="8" name="Grafik 7">
            <a:extLst>
              <a:ext uri="{FF2B5EF4-FFF2-40B4-BE49-F238E27FC236}">
                <a16:creationId xmlns:a16="http://schemas.microsoft.com/office/drawing/2014/main" id="{95098F89-ECEA-4CF9-BB72-95DFE02A4E07}"/>
              </a:ext>
            </a:extLst>
          </p:cNvPr>
          <p:cNvPicPr>
            <a:picLocks noChangeAspect="1"/>
          </p:cNvPicPr>
          <p:nvPr/>
        </p:nvPicPr>
        <p:blipFill rotWithShape="1">
          <a:blip r:embed="rId6">
            <a:extLst>
              <a:ext uri="{28A0092B-C50C-407E-A947-70E740481C1C}">
                <a14:useLocalDpi xmlns:a14="http://schemas.microsoft.com/office/drawing/2010/main" val="0"/>
              </a:ext>
            </a:extLst>
          </a:blip>
          <a:srcRect t="17422"/>
          <a:stretch/>
        </p:blipFill>
        <p:spPr>
          <a:xfrm>
            <a:off x="2421581" y="4271939"/>
            <a:ext cx="5315655" cy="2020784"/>
          </a:xfrm>
          <a:prstGeom prst="rect">
            <a:avLst/>
          </a:prstGeom>
        </p:spPr>
      </p:pic>
    </p:spTree>
    <p:extLst>
      <p:ext uri="{BB962C8B-B14F-4D97-AF65-F5344CB8AC3E}">
        <p14:creationId xmlns:p14="http://schemas.microsoft.com/office/powerpoint/2010/main" val="1003603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D7FA09-A051-4715-8692-795EAB4CFE14}"/>
              </a:ext>
            </a:extLst>
          </p:cNvPr>
          <p:cNvSpPr txBox="1"/>
          <p:nvPr/>
        </p:nvSpPr>
        <p:spPr>
          <a:xfrm>
            <a:off x="6809470" y="712430"/>
            <a:ext cx="5440425"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b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End </a:t>
            </a:r>
            <a:r>
              <a:rPr kumimoji="0" lang="de-DE" sz="4800" b="1"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of</a:t>
            </a: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a:t>
            </a:r>
            <a:endParaRPr kumimoji="0" lang="de-DE" sz="4800" b="0"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17.45 bis 18.30 Uhr</a:t>
            </a:r>
          </a:p>
        </p:txBody>
      </p:sp>
      <p:pic>
        <p:nvPicPr>
          <p:cNvPr id="16" name="Grafik 15">
            <a:extLst>
              <a:ext uri="{FF2B5EF4-FFF2-40B4-BE49-F238E27FC236}">
                <a16:creationId xmlns:a16="http://schemas.microsoft.com/office/drawing/2014/main" id="{A2523387-2063-4864-B07A-76AD7A3A3D63}"/>
              </a:ext>
            </a:extLst>
          </p:cNvPr>
          <p:cNvPicPr>
            <a:picLocks noChangeAspect="1"/>
          </p:cNvPicPr>
          <p:nvPr/>
        </p:nvPicPr>
        <p:blipFill>
          <a:blip r:embed="rId3"/>
          <a:stretch>
            <a:fillRect/>
          </a:stretch>
        </p:blipFill>
        <p:spPr>
          <a:xfrm>
            <a:off x="187900" y="5304744"/>
            <a:ext cx="2427590" cy="1477948"/>
          </a:xfrm>
          <a:prstGeom prst="rect">
            <a:avLst/>
          </a:prstGeom>
        </p:spPr>
      </p:pic>
    </p:spTree>
    <p:extLst>
      <p:ext uri="{BB962C8B-B14F-4D97-AF65-F5344CB8AC3E}">
        <p14:creationId xmlns:p14="http://schemas.microsoft.com/office/powerpoint/2010/main" val="38659112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8460B09-5C00-4A2B-9D49-8DDD781BC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3D7FA09-A051-4715-8692-795EAB4CFE14}"/>
              </a:ext>
            </a:extLst>
          </p:cNvPr>
          <p:cNvSpPr txBox="1"/>
          <p:nvPr/>
        </p:nvSpPr>
        <p:spPr>
          <a:xfrm>
            <a:off x="6809470" y="712430"/>
            <a:ext cx="5440425"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Windows Server 2008 R2 </a:t>
            </a:r>
            <a:b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b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End </a:t>
            </a:r>
            <a:r>
              <a:rPr kumimoji="0" lang="de-DE" sz="4800" b="1" i="0" u="none" strike="noStrike" kern="1200" cap="none" spc="0" normalizeH="0" baseline="0" noProof="0" dirty="0" err="1">
                <a:ln>
                  <a:noFill/>
                </a:ln>
                <a:solidFill>
                  <a:schemeClr val="bg1"/>
                </a:solidFill>
                <a:effectLst/>
                <a:uLnTx/>
                <a:uFillTx/>
                <a:latin typeface="Segoe UI" panose="020B0502040204020203" pitchFamily="34" charset="0"/>
                <a:ea typeface="+mn-ea"/>
                <a:cs typeface="Segoe UI" panose="020B0502040204020203" pitchFamily="34" charset="0"/>
              </a:rPr>
              <a:t>of</a:t>
            </a:r>
            <a:r>
              <a:rPr kumimoji="0" lang="de-DE"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Support Migration-Tour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 </a:t>
            </a:r>
            <a:endParaRPr kumimoji="0" lang="de-DE" sz="4800" b="0"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Teil 3: Erweiterte Dienste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800" b="1" i="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18.30 bis 19.45 Uhr</a:t>
            </a:r>
          </a:p>
        </p:txBody>
      </p:sp>
      <p:pic>
        <p:nvPicPr>
          <p:cNvPr id="16" name="Grafik 15">
            <a:extLst>
              <a:ext uri="{FF2B5EF4-FFF2-40B4-BE49-F238E27FC236}">
                <a16:creationId xmlns:a16="http://schemas.microsoft.com/office/drawing/2014/main" id="{A2523387-2063-4864-B07A-76AD7A3A3D63}"/>
              </a:ext>
            </a:extLst>
          </p:cNvPr>
          <p:cNvPicPr>
            <a:picLocks noChangeAspect="1"/>
          </p:cNvPicPr>
          <p:nvPr/>
        </p:nvPicPr>
        <p:blipFill>
          <a:blip r:embed="rId3"/>
          <a:stretch>
            <a:fillRect/>
          </a:stretch>
        </p:blipFill>
        <p:spPr>
          <a:xfrm>
            <a:off x="187900" y="5304744"/>
            <a:ext cx="2427590" cy="1477948"/>
          </a:xfrm>
          <a:prstGeom prst="rect">
            <a:avLst/>
          </a:prstGeom>
        </p:spPr>
      </p:pic>
    </p:spTree>
    <p:extLst>
      <p:ext uri="{BB962C8B-B14F-4D97-AF65-F5344CB8AC3E}">
        <p14:creationId xmlns:p14="http://schemas.microsoft.com/office/powerpoint/2010/main" val="11152259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549062" y="2461744"/>
            <a:ext cx="7393947" cy="1077218"/>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Vorteile durch den Einsatz von Hyper-V </a:t>
            </a:r>
            <a:br>
              <a:rPr lang="de-DE" sz="3200" dirty="0">
                <a:solidFill>
                  <a:srgbClr val="595959"/>
                </a:solidFill>
                <a:latin typeface="Segoe UI" panose="020B0502040204020203" pitchFamily="34" charset="0"/>
                <a:cs typeface="Segoe UI" panose="020B0502040204020203" pitchFamily="34" charset="0"/>
              </a:rPr>
            </a:br>
            <a:r>
              <a:rPr lang="de-DE" sz="3200" dirty="0">
                <a:solidFill>
                  <a:srgbClr val="595959"/>
                </a:solidFill>
                <a:latin typeface="Segoe UI" panose="020B0502040204020203" pitchFamily="34" charset="0"/>
                <a:cs typeface="Segoe UI" panose="020B0502040204020203" pitchFamily="34" charset="0"/>
              </a:rPr>
              <a:t>und Hyper-V Replica</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1470236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731" y="669080"/>
            <a:ext cx="12188542" cy="6187951"/>
          </a:xfrm>
          <a:prstGeom prst="rect">
            <a:avLst/>
          </a:prstGeom>
          <a:solidFill>
            <a:srgbClr val="EE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Rectangle 2"/>
          <p:cNvSpPr/>
          <p:nvPr/>
        </p:nvSpPr>
        <p:spPr>
          <a:xfrm>
            <a:off x="265657" y="669079"/>
            <a:ext cx="4097286" cy="3388620"/>
          </a:xfrm>
          <a:prstGeom prst="rect">
            <a:avLst/>
          </a:prstGeom>
        </p:spPr>
        <p:txBody>
          <a:bodyPr wrap="square">
            <a:spAutoFit/>
          </a:bodyPr>
          <a:lstStyle/>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High performance live migration (compression/RDMA)</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Zero downtime upgrades</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Automatic VM Activation</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Live VM export</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App consistent guest backup</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Enhanced VMConnect</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Dynamic memory host balancing</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First class Linux support – Dynamic memory, file system consistent host based backup</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RemoteFX over WAN</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Generation 2 Virtual Machines</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Secure boot in a VM</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User defined meta data for VHDX</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PowerShell for all Hyper-V operations</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Hyper-V Metrics</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Shared nothing live migration</a:t>
            </a:r>
          </a:p>
        </p:txBody>
      </p:sp>
      <p:sp>
        <p:nvSpPr>
          <p:cNvPr id="4" name="Rectangle 3"/>
          <p:cNvSpPr/>
          <p:nvPr/>
        </p:nvSpPr>
        <p:spPr>
          <a:xfrm>
            <a:off x="4143929" y="669079"/>
            <a:ext cx="3713697" cy="3057662"/>
          </a:xfrm>
          <a:prstGeom prst="rect">
            <a:avLst/>
          </a:prstGeom>
        </p:spPr>
        <p:txBody>
          <a:bodyPr wrap="square">
            <a:spAutoFit/>
          </a:bodyPr>
          <a:lstStyle/>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High performance auto tiered storage spaces</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Write back cache with spaces</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Storage QoS</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Shared VHDX for guest clustering</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VHDX online resize</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Storage deduplication with live VMs for VDI</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Hyper-V Recovery Manager (Microsoft Azure Site recovery)</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Azure Backup</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Inbox multi-tenant site-to-site VPN gateway for physical &amp; virtual networks</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Protected VM Networks/Virtual RSS</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Enhanced LBFO performance with NIC teaming</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Hyper-V Extensible Switch</a:t>
            </a:r>
          </a:p>
          <a:p>
            <a:pPr marL="0" marR="0" lvl="0" indent="0" algn="l" defTabSz="914049"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4K Sector support</a:t>
            </a:r>
          </a:p>
        </p:txBody>
      </p:sp>
      <p:sp>
        <p:nvSpPr>
          <p:cNvPr id="6" name="Rectangle 5"/>
          <p:cNvSpPr/>
          <p:nvPr/>
        </p:nvSpPr>
        <p:spPr>
          <a:xfrm>
            <a:off x="8038550" y="669078"/>
            <a:ext cx="4151722" cy="3192264"/>
          </a:xfrm>
          <a:prstGeom prst="rect">
            <a:avLst/>
          </a:prstGeom>
        </p:spPr>
        <p:txBody>
          <a:bodyPr wrap="square">
            <a:spAutoFit/>
          </a:bodyPr>
          <a:lstStyle/>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Hyper-V over SMB</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Hyper-V over Spaces &amp; ReFS</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64 VP, 1 TB Monster VMs</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SR-IOV for 10+GB networking</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64TB VHDX</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Hyper-V Replica</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Network Virtualization</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USB redirection over RemoteFX vGPU</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Hot add/remove of storage</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VHDX resiliency</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Dynamic &amp; differencing VHDX performance improvements</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2+ Million IOPS to a single VM</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Resource Pools</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NUMA in a VM</a:t>
            </a:r>
          </a:p>
          <a:p>
            <a:pPr marL="0" marR="0" lvl="0" indent="0" algn="l" defTabSz="931847"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33333"/>
                </a:solidFill>
                <a:effectLst/>
                <a:uLnTx/>
                <a:uFillTx/>
                <a:latin typeface="Calibri" panose="020F0502020204030204"/>
                <a:ea typeface="+mn-ea"/>
                <a:cs typeface="+mn-cs"/>
              </a:rPr>
              <a:t>1024 running VMs on a host</a:t>
            </a:r>
          </a:p>
        </p:txBody>
      </p:sp>
      <p:sp>
        <p:nvSpPr>
          <p:cNvPr id="12" name="Rectangle 11"/>
          <p:cNvSpPr/>
          <p:nvPr/>
        </p:nvSpPr>
        <p:spPr>
          <a:xfrm>
            <a:off x="265654" y="3902584"/>
            <a:ext cx="3196793" cy="1630048"/>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panose="020F0502020204030204"/>
                <a:ea typeface="+mn-ea"/>
                <a:cs typeface="+mn-cs"/>
              </a:rPr>
              <a:t>Shielded VM support</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panose="020F0502020204030204"/>
                <a:ea typeface="+mn-ea"/>
                <a:cs typeface="+mn-cs"/>
              </a:rPr>
              <a:t>vTPM</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Key Storage Drive for Gen 1 VM</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panose="020F0502020204030204"/>
                <a:ea typeface="+mn-ea"/>
                <a:cs typeface="+mn-cs"/>
              </a:rPr>
              <a:t>Guest VSM (enable Device Guard &amp; Credential Guard in a VM)</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VM Isolation</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panose="020F0502020204030204"/>
                <a:ea typeface="+mn-ea"/>
                <a:cs typeface="+mn-cs"/>
              </a:rPr>
              <a:t>Linux Secure Boot</a:t>
            </a:r>
          </a:p>
        </p:txBody>
      </p:sp>
      <p:sp>
        <p:nvSpPr>
          <p:cNvPr id="13" name="Rectangle 12"/>
          <p:cNvSpPr/>
          <p:nvPr/>
        </p:nvSpPr>
        <p:spPr>
          <a:xfrm>
            <a:off x="261527" y="6030998"/>
            <a:ext cx="3168225" cy="751338"/>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Distributed Storage QoS</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REFS Block </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REFS Fast Fixed Disk Creation </a:t>
            </a:r>
          </a:p>
        </p:txBody>
      </p:sp>
      <p:sp>
        <p:nvSpPr>
          <p:cNvPr id="14" name="Rectangle 13"/>
          <p:cNvSpPr/>
          <p:nvPr/>
        </p:nvSpPr>
        <p:spPr>
          <a:xfrm>
            <a:off x="261524" y="5397555"/>
            <a:ext cx="2932868" cy="751338"/>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RemoteFX improvements</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Discrete Device Assignment of GPU</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Headless mode support</a:t>
            </a:r>
          </a:p>
        </p:txBody>
      </p:sp>
      <p:sp>
        <p:nvSpPr>
          <p:cNvPr id="15" name="Rectangle 14"/>
          <p:cNvSpPr/>
          <p:nvPr/>
        </p:nvSpPr>
        <p:spPr>
          <a:xfrm>
            <a:off x="4143927" y="6050042"/>
            <a:ext cx="2932868" cy="751338"/>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Resilient Change Tracking (RCT)</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Backup improvements (no host VSS)</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Backup of Shared VHDX</a:t>
            </a:r>
          </a:p>
        </p:txBody>
      </p:sp>
      <p:sp>
        <p:nvSpPr>
          <p:cNvPr id="16" name="Rectangle 15"/>
          <p:cNvSpPr/>
          <p:nvPr/>
        </p:nvSpPr>
        <p:spPr>
          <a:xfrm>
            <a:off x="4143927" y="3516933"/>
            <a:ext cx="2932868" cy="2728434"/>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panose="020F0502020204030204"/>
                <a:ea typeface="+mn-ea"/>
                <a:cs typeface="+mn-cs"/>
              </a:rPr>
              <a:t>Nested virtualization</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VMCX configuration file </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Nano Server Host Support</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Multi-host management (WMI)</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Hypervisor Power Management (connected standby works)</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Virtual machine grouping</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IC Upgrade via Windows Update</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HvSocket (Guest-Host)</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panose="020F0502020204030204"/>
                <a:ea typeface="+mn-ea"/>
                <a:cs typeface="+mn-cs"/>
              </a:rPr>
              <a:t>TimeSync improvements</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panose="020F0502020204030204"/>
                <a:ea typeface="+mn-ea"/>
                <a:cs typeface="+mn-cs"/>
              </a:rPr>
              <a:t>240 VP, 12TB Beast VMs</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panose="020F0502020204030204"/>
                <a:ea typeface="+mn-ea"/>
                <a:cs typeface="+mn-cs"/>
              </a:rPr>
              <a:t>Windows Containers</a:t>
            </a:r>
          </a:p>
        </p:txBody>
      </p:sp>
      <p:sp>
        <p:nvSpPr>
          <p:cNvPr id="17" name="Rectangle 16"/>
          <p:cNvSpPr/>
          <p:nvPr/>
        </p:nvSpPr>
        <p:spPr>
          <a:xfrm>
            <a:off x="8038548" y="3903445"/>
            <a:ext cx="2932868" cy="2948113"/>
          </a:xfrm>
          <a:prstGeom prst="rect">
            <a:avLst/>
          </a:prstGeom>
        </p:spPr>
        <p:txBody>
          <a:bodyPr wrap="square">
            <a:sp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VM configuration version &amp; upgrade</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Runtime Memory Resize</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Hot / add remove of NICs</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Production Checkpoints</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Storage Resiliency - All Paths Down</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Online Resize for Shared VHDX</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Hot add / remove of replicated VHD</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Cluster OS Rolling Upgrade </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Cluster Compute Resiliency</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Cluster Node Quarantine</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Device Naming of NIC</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512LP, 24TB Host</a:t>
            </a:r>
          </a:p>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Direct Device Assignment of NVMe</a:t>
            </a:r>
          </a:p>
        </p:txBody>
      </p:sp>
      <p:sp>
        <p:nvSpPr>
          <p:cNvPr id="19" name="Title 1"/>
          <p:cNvSpPr txBox="1">
            <a:spLocks/>
          </p:cNvSpPr>
          <p:nvPr/>
        </p:nvSpPr>
        <p:spPr>
          <a:xfrm>
            <a:off x="302167" y="973"/>
            <a:ext cx="10476105" cy="668105"/>
          </a:xfrm>
          <a:prstGeom prst="rect">
            <a:avLst/>
          </a:prstGeom>
        </p:spPr>
        <p:txBody>
          <a:bodyPr vert="horz" lIns="91414" tIns="45706" rIns="91414" bIns="4570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049" rtl="0" eaLnBrk="1" fontAlgn="auto" latinLnBrk="0" hangingPunct="1">
              <a:lnSpc>
                <a:spcPct val="90000"/>
              </a:lnSpc>
              <a:spcBef>
                <a:spcPct val="0"/>
              </a:spcBef>
              <a:spcAft>
                <a:spcPts val="0"/>
              </a:spcAft>
              <a:buClrTx/>
              <a:buSzTx/>
              <a:buFontTx/>
              <a:buNone/>
              <a:tabLst/>
              <a:defRPr/>
            </a:pPr>
            <a:r>
              <a:rPr kumimoji="0" lang="en-US" sz="3529" b="0" i="0" u="none" strike="noStrike" kern="1200" cap="none" spc="0" normalizeH="0" baseline="0" noProof="0" dirty="0">
                <a:ln>
                  <a:noFill/>
                </a:ln>
                <a:solidFill>
                  <a:srgbClr val="FFFFFF"/>
                </a:solidFill>
                <a:effectLst/>
                <a:uLnTx/>
                <a:uFillTx/>
                <a:latin typeface="Segoe UI Light"/>
                <a:ea typeface="+mj-ea"/>
                <a:cs typeface="+mj-cs"/>
              </a:rPr>
              <a:t>Windows Server 2016 Hyper-V</a:t>
            </a:r>
          </a:p>
        </p:txBody>
      </p:sp>
    </p:spTree>
    <p:extLst>
      <p:ext uri="{BB962C8B-B14F-4D97-AF65-F5344CB8AC3E}">
        <p14:creationId xmlns:p14="http://schemas.microsoft.com/office/powerpoint/2010/main" val="248444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536330" y="1518140"/>
            <a:ext cx="1582978" cy="4258405"/>
            <a:chOff x="579841" y="1068533"/>
            <a:chExt cx="1614720" cy="3777514"/>
          </a:xfrm>
        </p:grpSpPr>
        <p:pic>
          <p:nvPicPr>
            <p:cNvPr id="37" name="Picture 19" descr="Vivid green box"/>
            <p:cNvPicPr>
              <a:picLocks noChangeAspect="1" noChangeArrowheads="1"/>
            </p:cNvPicPr>
            <p:nvPr/>
          </p:nvPicPr>
          <p:blipFill>
            <a:blip r:embed="rId2" cstate="print"/>
            <a:srcRect/>
            <a:stretch>
              <a:fillRect/>
            </a:stretch>
          </p:blipFill>
          <p:spPr bwMode="auto">
            <a:xfrm>
              <a:off x="579841" y="1068533"/>
              <a:ext cx="1614720" cy="3777514"/>
            </a:xfrm>
            <a:prstGeom prst="rect">
              <a:avLst/>
            </a:prstGeom>
            <a:noFill/>
            <a:ln w="9525">
              <a:noFill/>
              <a:miter lim="800000"/>
              <a:headEnd/>
              <a:tailEnd/>
            </a:ln>
          </p:spPr>
        </p:pic>
        <p:sp>
          <p:nvSpPr>
            <p:cNvPr id="38" name="Text Box 23"/>
            <p:cNvSpPr txBox="1">
              <a:spLocks noChangeArrowheads="1"/>
            </p:cNvSpPr>
            <p:nvPr/>
          </p:nvSpPr>
          <p:spPr bwMode="auto">
            <a:xfrm>
              <a:off x="773485" y="1401479"/>
              <a:ext cx="1172881" cy="431400"/>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9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2016</a:t>
              </a:r>
            </a:p>
          </p:txBody>
        </p:sp>
      </p:grpSp>
      <p:sp>
        <p:nvSpPr>
          <p:cNvPr id="11" name="Titel 10"/>
          <p:cNvSpPr>
            <a:spLocks noGrp="1"/>
          </p:cNvSpPr>
          <p:nvPr>
            <p:ph type="title"/>
          </p:nvPr>
        </p:nvSpPr>
        <p:spPr/>
        <p:txBody>
          <a:bodyPr/>
          <a:lstStyle/>
          <a:p>
            <a:r>
              <a:rPr lang="de-DE" sz="3600" dirty="0"/>
              <a:t>Windows Server 2016 ohne Hyper-V</a:t>
            </a:r>
          </a:p>
        </p:txBody>
      </p:sp>
      <p:pic>
        <p:nvPicPr>
          <p:cNvPr id="10" name="Grafik 9">
            <a:extLst>
              <a:ext uri="{FF2B5EF4-FFF2-40B4-BE49-F238E27FC236}">
                <a16:creationId xmlns:a16="http://schemas.microsoft.com/office/drawing/2014/main" id="{755455DF-3E1B-4A7F-A3D3-38B230130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30" y="5626787"/>
            <a:ext cx="11051932" cy="957424"/>
          </a:xfrm>
          <a:prstGeom prst="rect">
            <a:avLst/>
          </a:prstGeom>
        </p:spPr>
      </p:pic>
    </p:spTree>
    <p:extLst>
      <p:ext uri="{BB962C8B-B14F-4D97-AF65-F5344CB8AC3E}">
        <p14:creationId xmlns:p14="http://schemas.microsoft.com/office/powerpoint/2010/main" val="3063301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Vivid Blue round edge Rect horiz thin"/>
          <p:cNvPicPr>
            <a:picLocks noChangeAspect="1" noChangeArrowheads="1"/>
          </p:cNvPicPr>
          <p:nvPr/>
        </p:nvPicPr>
        <p:blipFill>
          <a:blip r:embed="rId2" cstate="print"/>
          <a:srcRect/>
          <a:stretch>
            <a:fillRect/>
          </a:stretch>
        </p:blipFill>
        <p:spPr bwMode="auto">
          <a:xfrm>
            <a:off x="387221" y="5059527"/>
            <a:ext cx="11451769" cy="574593"/>
          </a:xfrm>
          <a:prstGeom prst="rect">
            <a:avLst/>
          </a:prstGeom>
          <a:noFill/>
          <a:ln w="9525">
            <a:noFill/>
            <a:miter lim="800000"/>
            <a:headEnd/>
            <a:tailEnd/>
          </a:ln>
        </p:spPr>
      </p:pic>
      <p:sp>
        <p:nvSpPr>
          <p:cNvPr id="14" name="Rectangle 7"/>
          <p:cNvSpPr>
            <a:spLocks noChangeArrowheads="1"/>
          </p:cNvSpPr>
          <p:nvPr/>
        </p:nvSpPr>
        <p:spPr bwMode="ltGray">
          <a:xfrm>
            <a:off x="539311" y="5230953"/>
            <a:ext cx="11056027" cy="241410"/>
          </a:xfrm>
          <a:prstGeom prst="rect">
            <a:avLst/>
          </a:prstGeom>
          <a:noFill/>
          <a:ln w="3175" algn="ctr">
            <a:noFill/>
            <a:miter lim="800000"/>
            <a:headEnd/>
            <a:tailEnd/>
          </a:ln>
          <a:effectLst/>
        </p:spPr>
        <p:txBody>
          <a:bodyPr wrap="none" anchor="ctr"/>
          <a:lstStyle/>
          <a:p>
            <a:pPr marL="0" marR="0" lvl="0" indent="0" algn="ctr" defTabSz="914151" rtl="0" eaLnBrk="1" fontAlgn="base" latinLnBrk="0" hangingPunct="1">
              <a:lnSpc>
                <a:spcPct val="9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itchFamily="34" charset="0"/>
                <a:ea typeface="+mn-ea"/>
                <a:cs typeface="+mn-cs"/>
              </a:rPr>
              <a:t>Windows Hypervisor</a:t>
            </a:r>
          </a:p>
        </p:txBody>
      </p:sp>
      <p:grpSp>
        <p:nvGrpSpPr>
          <p:cNvPr id="3" name="Gruppieren 2"/>
          <p:cNvGrpSpPr/>
          <p:nvPr/>
        </p:nvGrpSpPr>
        <p:grpSpPr>
          <a:xfrm>
            <a:off x="459370" y="1500567"/>
            <a:ext cx="1582978" cy="3703256"/>
            <a:chOff x="579841" y="1068533"/>
            <a:chExt cx="1614720" cy="3777514"/>
          </a:xfrm>
        </p:grpSpPr>
        <p:pic>
          <p:nvPicPr>
            <p:cNvPr id="37" name="Picture 19" descr="Vivid green box"/>
            <p:cNvPicPr>
              <a:picLocks noChangeAspect="1" noChangeArrowheads="1"/>
            </p:cNvPicPr>
            <p:nvPr/>
          </p:nvPicPr>
          <p:blipFill>
            <a:blip r:embed="rId3" cstate="print"/>
            <a:srcRect/>
            <a:stretch>
              <a:fillRect/>
            </a:stretch>
          </p:blipFill>
          <p:spPr bwMode="auto">
            <a:xfrm>
              <a:off x="579841" y="1068533"/>
              <a:ext cx="1614720" cy="3777514"/>
            </a:xfrm>
            <a:prstGeom prst="rect">
              <a:avLst/>
            </a:prstGeom>
            <a:noFill/>
            <a:ln w="9525">
              <a:noFill/>
              <a:miter lim="800000"/>
              <a:headEnd/>
              <a:tailEnd/>
            </a:ln>
          </p:spPr>
        </p:pic>
        <p:sp>
          <p:nvSpPr>
            <p:cNvPr id="38" name="Text Box 23"/>
            <p:cNvSpPr txBox="1">
              <a:spLocks noChangeArrowheads="1"/>
            </p:cNvSpPr>
            <p:nvPr/>
          </p:nvSpPr>
          <p:spPr bwMode="auto">
            <a:xfrm>
              <a:off x="773485" y="1401479"/>
              <a:ext cx="1172881" cy="431400"/>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9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2016</a:t>
              </a:r>
            </a:p>
          </p:txBody>
        </p:sp>
      </p:grpSp>
      <p:sp>
        <p:nvSpPr>
          <p:cNvPr id="39" name="Text Box 50"/>
          <p:cNvSpPr txBox="1">
            <a:spLocks noChangeArrowheads="1"/>
          </p:cNvSpPr>
          <p:nvPr/>
        </p:nvSpPr>
        <p:spPr bwMode="auto">
          <a:xfrm>
            <a:off x="264315" y="968057"/>
            <a:ext cx="1969808" cy="374793"/>
          </a:xfrm>
          <a:prstGeom prst="rect">
            <a:avLst/>
          </a:prstGeom>
          <a:noFill/>
          <a:ln w="3175" algn="ctr">
            <a:noFill/>
            <a:miter lim="800000"/>
            <a:headEnd/>
            <a:tailEnd/>
          </a:ln>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FEFEF">
                    <a:lumMod val="10000"/>
                  </a:srgbClr>
                </a:solidFill>
                <a:effectLst>
                  <a:outerShdw blurRad="38100" dist="38100" dir="2700000" algn="tl">
                    <a:srgbClr val="000000">
                      <a:alpha val="43137"/>
                    </a:srgbClr>
                  </a:outerShdw>
                </a:effectLst>
                <a:uLnTx/>
                <a:uFillTx/>
                <a:latin typeface="Calibri" pitchFamily="34" charset="0"/>
                <a:ea typeface="+mn-ea"/>
                <a:cs typeface="+mn-cs"/>
              </a:rPr>
              <a:t>Parent</a:t>
            </a:r>
            <a:r>
              <a:rPr kumimoji="0" lang="en-US" sz="1600" b="0" i="0" u="none" strike="noStrike" kern="1200" cap="none" spc="0" normalizeH="0" baseline="0" noProof="0" dirty="0">
                <a:ln>
                  <a:noFill/>
                </a:ln>
                <a:solidFill>
                  <a:srgbClr val="EFEFEF">
                    <a:lumMod val="10000"/>
                  </a:srgbClr>
                </a:solidFill>
                <a:effectLst>
                  <a:outerShdw blurRad="38100" dist="38100" dir="2700000" algn="tl">
                    <a:srgbClr val="000000">
                      <a:alpha val="43137"/>
                    </a:srgbClr>
                  </a:outerShdw>
                </a:effectLst>
                <a:uLnTx/>
                <a:uFillTx/>
                <a:latin typeface="Calibri" pitchFamily="34" charset="0"/>
                <a:ea typeface="+mn-ea"/>
                <a:cs typeface="+mn-cs"/>
              </a:rPr>
              <a:t> </a:t>
            </a:r>
            <a:r>
              <a:rPr kumimoji="0" lang="en-US" sz="1800" b="0" i="0" u="none" strike="noStrike" kern="1200" cap="none" spc="0" normalizeH="0" baseline="0" noProof="0" dirty="0">
                <a:ln>
                  <a:noFill/>
                </a:ln>
                <a:solidFill>
                  <a:srgbClr val="EFEFEF">
                    <a:lumMod val="10000"/>
                  </a:srgbClr>
                </a:solidFill>
                <a:effectLst>
                  <a:outerShdw blurRad="38100" dist="38100" dir="2700000" algn="tl">
                    <a:srgbClr val="000000">
                      <a:alpha val="43137"/>
                    </a:srgbClr>
                  </a:outerShdw>
                </a:effectLst>
                <a:uLnTx/>
                <a:uFillTx/>
                <a:latin typeface="Calibri" pitchFamily="34" charset="0"/>
                <a:ea typeface="+mn-ea"/>
                <a:cs typeface="+mn-cs"/>
              </a:rPr>
              <a:t>Partition</a:t>
            </a:r>
          </a:p>
        </p:txBody>
      </p:sp>
      <p:sp>
        <p:nvSpPr>
          <p:cNvPr id="77" name="Left Brace 74"/>
          <p:cNvSpPr/>
          <p:nvPr/>
        </p:nvSpPr>
        <p:spPr>
          <a:xfrm rot="5400000">
            <a:off x="1132689" y="638195"/>
            <a:ext cx="238256" cy="1513904"/>
          </a:xfrm>
          <a:prstGeom prst="leftBrace">
            <a:avLst>
              <a:gd name="adj1" fmla="val 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nchorCtr="0"/>
          <a:lstStyle/>
          <a:p>
            <a:pPr marL="0" marR="0" lvl="0" indent="0" algn="ctr" defTabSz="91415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Line 4"/>
          <p:cNvSpPr>
            <a:spLocks noChangeShapeType="1"/>
          </p:cNvSpPr>
          <p:nvPr/>
        </p:nvSpPr>
        <p:spPr bwMode="auto">
          <a:xfrm flipH="1" flipV="1">
            <a:off x="39613" y="4972370"/>
            <a:ext cx="11799377" cy="15408"/>
          </a:xfrm>
          <a:prstGeom prst="line">
            <a:avLst/>
          </a:prstGeom>
          <a:noFill/>
          <a:ln w="28575">
            <a:solidFill>
              <a:schemeClr val="accent4"/>
            </a:solidFill>
            <a:prstDash val="dash"/>
            <a:round/>
            <a:headEnd/>
            <a:tailEnd/>
          </a:ln>
          <a:effectLst>
            <a:outerShdw dist="35921" dir="2700000" algn="ctr" rotWithShape="0">
              <a:schemeClr val="bg2"/>
            </a:outerShdw>
          </a:effectLst>
        </p:spPr>
        <p:txBody>
          <a:bodyPr wrap="none" anchor="ctr"/>
          <a:lstStyle/>
          <a:p>
            <a:pPr marL="0" marR="0" lvl="0" indent="0" algn="l" defTabSz="91415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endParaRPr>
          </a:p>
        </p:txBody>
      </p:sp>
      <p:pic>
        <p:nvPicPr>
          <p:cNvPr id="135" name="Grafik 13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444" y="2297506"/>
            <a:ext cx="1246745" cy="2238781"/>
          </a:xfrm>
          <a:prstGeom prst="rect">
            <a:avLst/>
          </a:prstGeom>
        </p:spPr>
      </p:pic>
      <p:sp>
        <p:nvSpPr>
          <p:cNvPr id="11" name="Titel 10"/>
          <p:cNvSpPr>
            <a:spLocks noGrp="1"/>
          </p:cNvSpPr>
          <p:nvPr>
            <p:ph type="title"/>
          </p:nvPr>
        </p:nvSpPr>
        <p:spPr>
          <a:xfrm>
            <a:off x="269241" y="289521"/>
            <a:ext cx="11655840" cy="601107"/>
          </a:xfrm>
        </p:spPr>
        <p:txBody>
          <a:bodyPr/>
          <a:lstStyle/>
          <a:p>
            <a:r>
              <a:rPr lang="de-DE" sz="3600" dirty="0"/>
              <a:t>Installation von Hyper-V</a:t>
            </a:r>
          </a:p>
        </p:txBody>
      </p:sp>
      <p:pic>
        <p:nvPicPr>
          <p:cNvPr id="63" name="Grafik 62">
            <a:extLst>
              <a:ext uri="{FF2B5EF4-FFF2-40B4-BE49-F238E27FC236}">
                <a16:creationId xmlns:a16="http://schemas.microsoft.com/office/drawing/2014/main" id="{CD79BF39-113F-4037-8F42-3888B58E0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06" y="5702502"/>
            <a:ext cx="11051932" cy="957424"/>
          </a:xfrm>
          <a:prstGeom prst="rect">
            <a:avLst/>
          </a:prstGeom>
        </p:spPr>
      </p:pic>
    </p:spTree>
    <p:extLst>
      <p:ext uri="{BB962C8B-B14F-4D97-AF65-F5344CB8AC3E}">
        <p14:creationId xmlns:p14="http://schemas.microsoft.com/office/powerpoint/2010/main" val="269890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Effect transition="in" filter="fade">
                                      <p:cBhvr>
                                        <p:cTn id="25" dur="500"/>
                                        <p:tgtEl>
                                          <p:spTgt spid="7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9" grpId="0"/>
      <p:bldP spid="77" grpId="0" animBg="1"/>
      <p:bldP spid="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32DFAE1-811C-4865-B3BD-CBE6B9C4E89B}"/>
              </a:ext>
            </a:extLst>
          </p:cNvPr>
          <p:cNvPicPr>
            <a:picLocks noChangeAspect="1"/>
          </p:cNvPicPr>
          <p:nvPr/>
        </p:nvPicPr>
        <p:blipFill>
          <a:blip r:embed="rId2"/>
          <a:stretch>
            <a:fillRect/>
          </a:stretch>
        </p:blipFill>
        <p:spPr>
          <a:xfrm>
            <a:off x="0" y="0"/>
            <a:ext cx="12192000" cy="5238750"/>
          </a:xfrm>
          <a:prstGeom prst="rect">
            <a:avLst/>
          </a:prstGeom>
        </p:spPr>
      </p:pic>
      <p:sp>
        <p:nvSpPr>
          <p:cNvPr id="5" name="Textfeld 4">
            <a:extLst>
              <a:ext uri="{FF2B5EF4-FFF2-40B4-BE49-F238E27FC236}">
                <a16:creationId xmlns:a16="http://schemas.microsoft.com/office/drawing/2014/main" id="{693D0E45-3903-4B77-AC64-AF5226D2E9B0}"/>
              </a:ext>
            </a:extLst>
          </p:cNvPr>
          <p:cNvSpPr txBox="1"/>
          <p:nvPr/>
        </p:nvSpPr>
        <p:spPr>
          <a:xfrm>
            <a:off x="3399692" y="5692726"/>
            <a:ext cx="4871655" cy="584775"/>
          </a:xfrm>
          <a:prstGeom prst="rect">
            <a:avLst/>
          </a:prstGeom>
          <a:noFill/>
        </p:spPr>
        <p:txBody>
          <a:bodyPr wrap="none" rtlCol="0">
            <a:spAutoFit/>
          </a:bodyPr>
          <a:lstStyle/>
          <a:p>
            <a:r>
              <a:rPr lang="de-DE" sz="3200" dirty="0">
                <a:solidFill>
                  <a:schemeClr val="tx1">
                    <a:lumMod val="50000"/>
                    <a:lumOff val="50000"/>
                  </a:schemeClr>
                </a:solidFill>
              </a:rPr>
              <a:t>https://aka.ms/WBSCEvents</a:t>
            </a:r>
          </a:p>
        </p:txBody>
      </p:sp>
    </p:spTree>
    <p:extLst>
      <p:ext uri="{BB962C8B-B14F-4D97-AF65-F5344CB8AC3E}">
        <p14:creationId xmlns:p14="http://schemas.microsoft.com/office/powerpoint/2010/main" val="25122809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Vivid Blue round edge Rect horiz thin"/>
          <p:cNvPicPr>
            <a:picLocks noChangeAspect="1" noChangeArrowheads="1"/>
          </p:cNvPicPr>
          <p:nvPr/>
        </p:nvPicPr>
        <p:blipFill>
          <a:blip r:embed="rId2" cstate="print"/>
          <a:srcRect/>
          <a:stretch>
            <a:fillRect/>
          </a:stretch>
        </p:blipFill>
        <p:spPr bwMode="auto">
          <a:xfrm>
            <a:off x="387221" y="5059527"/>
            <a:ext cx="11451769" cy="574593"/>
          </a:xfrm>
          <a:prstGeom prst="rect">
            <a:avLst/>
          </a:prstGeom>
          <a:noFill/>
          <a:ln w="9525">
            <a:noFill/>
            <a:miter lim="800000"/>
            <a:headEnd/>
            <a:tailEnd/>
          </a:ln>
        </p:spPr>
      </p:pic>
      <p:sp>
        <p:nvSpPr>
          <p:cNvPr id="14" name="Rectangle 7"/>
          <p:cNvSpPr>
            <a:spLocks noChangeArrowheads="1"/>
          </p:cNvSpPr>
          <p:nvPr/>
        </p:nvSpPr>
        <p:spPr bwMode="ltGray">
          <a:xfrm>
            <a:off x="539311" y="5230953"/>
            <a:ext cx="11056027" cy="241410"/>
          </a:xfrm>
          <a:prstGeom prst="rect">
            <a:avLst/>
          </a:prstGeom>
          <a:noFill/>
          <a:ln w="3175" algn="ctr">
            <a:noFill/>
            <a:miter lim="800000"/>
            <a:headEnd/>
            <a:tailEnd/>
          </a:ln>
          <a:effectLst/>
        </p:spPr>
        <p:txBody>
          <a:bodyPr wrap="none" anchor="ctr"/>
          <a:lstStyle/>
          <a:p>
            <a:pPr marL="0" marR="0" lvl="0" indent="0" algn="ctr" defTabSz="914151" rtl="0" eaLnBrk="1" fontAlgn="base" latinLnBrk="0" hangingPunct="1">
              <a:lnSpc>
                <a:spcPct val="90000"/>
              </a:lnSpc>
              <a:spcBef>
                <a:spcPct val="3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itchFamily="34" charset="0"/>
                <a:ea typeface="+mn-ea"/>
                <a:cs typeface="+mn-cs"/>
              </a:rPr>
              <a:t>Windows Hypervisor</a:t>
            </a:r>
          </a:p>
        </p:txBody>
      </p:sp>
      <p:grpSp>
        <p:nvGrpSpPr>
          <p:cNvPr id="3" name="Gruppieren 2"/>
          <p:cNvGrpSpPr/>
          <p:nvPr/>
        </p:nvGrpSpPr>
        <p:grpSpPr>
          <a:xfrm>
            <a:off x="459370" y="1500567"/>
            <a:ext cx="1582978" cy="3703256"/>
            <a:chOff x="579841" y="1068533"/>
            <a:chExt cx="1614720" cy="3777514"/>
          </a:xfrm>
        </p:grpSpPr>
        <p:pic>
          <p:nvPicPr>
            <p:cNvPr id="37" name="Picture 19" descr="Vivid green box"/>
            <p:cNvPicPr>
              <a:picLocks noChangeAspect="1" noChangeArrowheads="1"/>
            </p:cNvPicPr>
            <p:nvPr/>
          </p:nvPicPr>
          <p:blipFill>
            <a:blip r:embed="rId3" cstate="print"/>
            <a:srcRect/>
            <a:stretch>
              <a:fillRect/>
            </a:stretch>
          </p:blipFill>
          <p:spPr bwMode="auto">
            <a:xfrm>
              <a:off x="579841" y="1068533"/>
              <a:ext cx="1614720" cy="3777514"/>
            </a:xfrm>
            <a:prstGeom prst="rect">
              <a:avLst/>
            </a:prstGeom>
            <a:noFill/>
            <a:ln w="9525">
              <a:noFill/>
              <a:miter lim="800000"/>
              <a:headEnd/>
              <a:tailEnd/>
            </a:ln>
          </p:spPr>
        </p:pic>
        <p:sp>
          <p:nvSpPr>
            <p:cNvPr id="38" name="Text Box 23"/>
            <p:cNvSpPr txBox="1">
              <a:spLocks noChangeArrowheads="1"/>
            </p:cNvSpPr>
            <p:nvPr/>
          </p:nvSpPr>
          <p:spPr bwMode="auto">
            <a:xfrm>
              <a:off x="773485" y="1401479"/>
              <a:ext cx="1172881" cy="431400"/>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9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2016</a:t>
              </a:r>
            </a:p>
          </p:txBody>
        </p:sp>
      </p:grpSp>
      <p:sp>
        <p:nvSpPr>
          <p:cNvPr id="39" name="Text Box 50"/>
          <p:cNvSpPr txBox="1">
            <a:spLocks noChangeArrowheads="1"/>
          </p:cNvSpPr>
          <p:nvPr/>
        </p:nvSpPr>
        <p:spPr bwMode="auto">
          <a:xfrm>
            <a:off x="264315" y="968057"/>
            <a:ext cx="1969808" cy="374793"/>
          </a:xfrm>
          <a:prstGeom prst="rect">
            <a:avLst/>
          </a:prstGeom>
          <a:noFill/>
          <a:ln w="3175" algn="ctr">
            <a:noFill/>
            <a:miter lim="800000"/>
            <a:headEnd/>
            <a:tailEnd/>
          </a:ln>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FEFEF">
                    <a:lumMod val="10000"/>
                  </a:srgbClr>
                </a:solidFill>
                <a:effectLst>
                  <a:outerShdw blurRad="38100" dist="38100" dir="2700000" algn="tl">
                    <a:srgbClr val="000000">
                      <a:alpha val="43137"/>
                    </a:srgbClr>
                  </a:outerShdw>
                </a:effectLst>
                <a:uLnTx/>
                <a:uFillTx/>
                <a:latin typeface="Calibri" pitchFamily="34" charset="0"/>
                <a:ea typeface="+mn-ea"/>
                <a:cs typeface="+mn-cs"/>
              </a:rPr>
              <a:t>Parent</a:t>
            </a:r>
            <a:r>
              <a:rPr kumimoji="0" lang="en-US" sz="1600" b="0" i="0" u="none" strike="noStrike" kern="1200" cap="none" spc="0" normalizeH="0" baseline="0" noProof="0" dirty="0">
                <a:ln>
                  <a:noFill/>
                </a:ln>
                <a:solidFill>
                  <a:srgbClr val="EFEFEF">
                    <a:lumMod val="10000"/>
                  </a:srgbClr>
                </a:solidFill>
                <a:effectLst>
                  <a:outerShdw blurRad="38100" dist="38100" dir="2700000" algn="tl">
                    <a:srgbClr val="000000">
                      <a:alpha val="43137"/>
                    </a:srgbClr>
                  </a:outerShdw>
                </a:effectLst>
                <a:uLnTx/>
                <a:uFillTx/>
                <a:latin typeface="Calibri" pitchFamily="34" charset="0"/>
                <a:ea typeface="+mn-ea"/>
                <a:cs typeface="+mn-cs"/>
              </a:rPr>
              <a:t> </a:t>
            </a:r>
            <a:r>
              <a:rPr kumimoji="0" lang="en-US" sz="1800" b="0" i="0" u="none" strike="noStrike" kern="1200" cap="none" spc="0" normalizeH="0" baseline="0" noProof="0" dirty="0">
                <a:ln>
                  <a:noFill/>
                </a:ln>
                <a:solidFill>
                  <a:srgbClr val="EFEFEF">
                    <a:lumMod val="10000"/>
                  </a:srgbClr>
                </a:solidFill>
                <a:effectLst>
                  <a:outerShdw blurRad="38100" dist="38100" dir="2700000" algn="tl">
                    <a:srgbClr val="000000">
                      <a:alpha val="43137"/>
                    </a:srgbClr>
                  </a:outerShdw>
                </a:effectLst>
                <a:uLnTx/>
                <a:uFillTx/>
                <a:latin typeface="Calibri" pitchFamily="34" charset="0"/>
                <a:ea typeface="+mn-ea"/>
                <a:cs typeface="+mn-cs"/>
              </a:rPr>
              <a:t>Partition</a:t>
            </a:r>
          </a:p>
        </p:txBody>
      </p:sp>
      <p:sp>
        <p:nvSpPr>
          <p:cNvPr id="77" name="Left Brace 74"/>
          <p:cNvSpPr/>
          <p:nvPr/>
        </p:nvSpPr>
        <p:spPr>
          <a:xfrm rot="5400000">
            <a:off x="1132689" y="638195"/>
            <a:ext cx="238256" cy="1513904"/>
          </a:xfrm>
          <a:prstGeom prst="leftBrace">
            <a:avLst>
              <a:gd name="adj1" fmla="val 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nchorCtr="0"/>
          <a:lstStyle/>
          <a:p>
            <a:pPr marL="0" marR="0" lvl="0" indent="0" algn="ctr" defTabSz="91415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 name="Text Box 50"/>
          <p:cNvSpPr txBox="1">
            <a:spLocks noChangeArrowheads="1"/>
          </p:cNvSpPr>
          <p:nvPr/>
        </p:nvSpPr>
        <p:spPr bwMode="auto">
          <a:xfrm>
            <a:off x="5222700" y="938247"/>
            <a:ext cx="3131534" cy="374793"/>
          </a:xfrm>
          <a:prstGeom prst="rect">
            <a:avLst/>
          </a:prstGeom>
          <a:noFill/>
          <a:ln w="3175" algn="ctr">
            <a:noFill/>
            <a:miter lim="800000"/>
            <a:headEnd/>
            <a:tailEnd/>
          </a:ln>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EFEFEF">
                    <a:lumMod val="10000"/>
                  </a:srgbClr>
                </a:solidFill>
                <a:effectLst>
                  <a:outerShdw blurRad="38100" dist="38100" dir="2700000" algn="tl">
                    <a:srgbClr val="000000">
                      <a:alpha val="43137"/>
                    </a:srgbClr>
                  </a:outerShdw>
                </a:effectLst>
                <a:uLnTx/>
                <a:uFillTx/>
                <a:latin typeface="Calibri" pitchFamily="34" charset="0"/>
                <a:ea typeface="+mn-ea"/>
                <a:cs typeface="+mn-cs"/>
              </a:rPr>
              <a:t>Child Partitions</a:t>
            </a:r>
          </a:p>
        </p:txBody>
      </p:sp>
      <p:sp>
        <p:nvSpPr>
          <p:cNvPr id="79" name="Left Brace 76"/>
          <p:cNvSpPr/>
          <p:nvPr/>
        </p:nvSpPr>
        <p:spPr>
          <a:xfrm rot="5400000">
            <a:off x="6784007" y="-3379275"/>
            <a:ext cx="238255" cy="9548845"/>
          </a:xfrm>
          <a:prstGeom prst="leftBrace">
            <a:avLst>
              <a:gd name="adj1" fmla="val 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nchorCtr="0"/>
          <a:lstStyle/>
          <a:p>
            <a:pPr marL="0" marR="0" lvl="0" indent="0" algn="ctr" defTabSz="91415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Line 4"/>
          <p:cNvSpPr>
            <a:spLocks noChangeShapeType="1"/>
          </p:cNvSpPr>
          <p:nvPr/>
        </p:nvSpPr>
        <p:spPr bwMode="auto">
          <a:xfrm flipH="1" flipV="1">
            <a:off x="39613" y="4972370"/>
            <a:ext cx="11799377" cy="15408"/>
          </a:xfrm>
          <a:prstGeom prst="line">
            <a:avLst/>
          </a:prstGeom>
          <a:noFill/>
          <a:ln w="28575">
            <a:solidFill>
              <a:schemeClr val="accent4"/>
            </a:solidFill>
            <a:prstDash val="dash"/>
            <a:round/>
            <a:headEnd/>
            <a:tailEnd/>
          </a:ln>
          <a:effectLst>
            <a:outerShdw dist="35921" dir="2700000" algn="ctr" rotWithShape="0">
              <a:schemeClr val="bg2"/>
            </a:outerShdw>
          </a:effectLst>
        </p:spPr>
        <p:txBody>
          <a:bodyPr wrap="none" anchor="ctr"/>
          <a:lstStyle/>
          <a:p>
            <a:pPr marL="0" marR="0" lvl="0" indent="0" algn="l" defTabSz="91415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itchFamily="34" charset="0"/>
              <a:ea typeface="+mn-ea"/>
              <a:cs typeface="+mn-cs"/>
            </a:endParaRPr>
          </a:p>
        </p:txBody>
      </p:sp>
      <p:grpSp>
        <p:nvGrpSpPr>
          <p:cNvPr id="127" name="Gruppieren 126"/>
          <p:cNvGrpSpPr/>
          <p:nvPr/>
        </p:nvGrpSpPr>
        <p:grpSpPr>
          <a:xfrm>
            <a:off x="10121256" y="1500567"/>
            <a:ext cx="1597792" cy="3695176"/>
            <a:chOff x="2819384" y="1078542"/>
            <a:chExt cx="1995383" cy="3769272"/>
          </a:xfrm>
        </p:grpSpPr>
        <p:pic>
          <p:nvPicPr>
            <p:cNvPr id="128"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29" name="Text Box 23"/>
            <p:cNvSpPr txBox="1">
              <a:spLocks noChangeArrowheads="1"/>
            </p:cNvSpPr>
            <p:nvPr/>
          </p:nvSpPr>
          <p:spPr bwMode="auto">
            <a:xfrm>
              <a:off x="2820031" y="1397273"/>
              <a:ext cx="1942924" cy="695127"/>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a:t>
              </a:r>
              <a:r>
                <a:rPr kumimoji="0" lang="en-US" sz="1200" b="1" i="0" u="none" strike="noStrike" kern="1200" cap="none" spc="0" normalizeH="0" baseline="0" noProof="0" dirty="0" err="1">
                  <a:ln>
                    <a:noFill/>
                  </a:ln>
                  <a:solidFill>
                    <a:srgbClr val="EFEFEF">
                      <a:lumMod val="10000"/>
                    </a:srgbClr>
                  </a:solidFill>
                  <a:effectLst/>
                  <a:uLnTx/>
                  <a:uFillTx/>
                  <a:latin typeface="Calibri" pitchFamily="34" charset="0"/>
                  <a:ea typeface="+mn-ea"/>
                  <a:cs typeface="+mn-cs"/>
                </a:rPr>
                <a:t>Betriebssystem</a:t>
              </a: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a:p>
              <a:pPr marL="0" marR="0" lvl="0" indent="0" algn="ctr" defTabSz="914151" rtl="0" eaLnBrk="1" fontAlgn="base" latinLnBrk="0" hangingPunct="1">
                <a:lnSpc>
                  <a:spcPct val="9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p:txBody>
        </p:sp>
        <p:grpSp>
          <p:nvGrpSpPr>
            <p:cNvPr id="130" name="Group 30"/>
            <p:cNvGrpSpPr>
              <a:grpSpLocks/>
            </p:cNvGrpSpPr>
            <p:nvPr/>
          </p:nvGrpSpPr>
          <p:grpSpPr bwMode="auto">
            <a:xfrm>
              <a:off x="2989948" y="2264904"/>
              <a:ext cx="1670326" cy="357969"/>
              <a:chOff x="2176" y="1762"/>
              <a:chExt cx="1130" cy="434"/>
            </a:xfrm>
          </p:grpSpPr>
          <p:pic>
            <p:nvPicPr>
              <p:cNvPr id="131"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32" name="Text Box 32"/>
              <p:cNvSpPr txBox="1">
                <a:spLocks noChangeArrowheads="1"/>
              </p:cNvSpPr>
              <p:nvPr/>
            </p:nvSpPr>
            <p:spPr bwMode="auto">
              <a:xfrm>
                <a:off x="2244" y="1784"/>
                <a:ext cx="993" cy="347"/>
              </a:xfrm>
              <a:prstGeom prst="rect">
                <a:avLst/>
              </a:prstGeom>
              <a:noFill/>
              <a:ln w="9525">
                <a:noFill/>
                <a:miter lim="800000"/>
                <a:headEnd/>
                <a:tailEnd/>
              </a:ln>
              <a:effectLst/>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itchFamily="34" charset="0"/>
                    <a:ea typeface="+mn-ea"/>
                    <a:cs typeface="+mn-cs"/>
                  </a:rPr>
                  <a:t>Applications</a:t>
                </a:r>
              </a:p>
            </p:txBody>
          </p:sp>
        </p:grpSp>
      </p:grpSp>
      <p:pic>
        <p:nvPicPr>
          <p:cNvPr id="135" name="Grafik 13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444" y="2297506"/>
            <a:ext cx="1246745" cy="2238781"/>
          </a:xfrm>
          <a:prstGeom prst="rect">
            <a:avLst/>
          </a:prstGeom>
        </p:spPr>
      </p:pic>
      <p:grpSp>
        <p:nvGrpSpPr>
          <p:cNvPr id="4" name="Gruppieren 3"/>
          <p:cNvGrpSpPr/>
          <p:nvPr/>
        </p:nvGrpSpPr>
        <p:grpSpPr>
          <a:xfrm>
            <a:off x="2106375" y="1519756"/>
            <a:ext cx="1597792" cy="3695176"/>
            <a:chOff x="2148611" y="2060934"/>
            <a:chExt cx="1629831" cy="3769272"/>
          </a:xfrm>
        </p:grpSpPr>
        <p:grpSp>
          <p:nvGrpSpPr>
            <p:cNvPr id="2" name="Gruppieren 1"/>
            <p:cNvGrpSpPr/>
            <p:nvPr/>
          </p:nvGrpSpPr>
          <p:grpSpPr>
            <a:xfrm>
              <a:off x="2148611" y="2060934"/>
              <a:ext cx="1629831" cy="3769272"/>
              <a:chOff x="2819384" y="1078542"/>
              <a:chExt cx="1995383" cy="3769272"/>
            </a:xfrm>
          </p:grpSpPr>
          <p:pic>
            <p:nvPicPr>
              <p:cNvPr id="61"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65" name="Text Box 23"/>
              <p:cNvSpPr txBox="1">
                <a:spLocks noChangeArrowheads="1"/>
              </p:cNvSpPr>
              <p:nvPr/>
            </p:nvSpPr>
            <p:spPr bwMode="auto">
              <a:xfrm>
                <a:off x="2820031" y="1397273"/>
                <a:ext cx="1942924" cy="695127"/>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a:t>
                </a:r>
                <a:r>
                  <a:rPr kumimoji="0" lang="en-US" sz="1200" b="1" i="0" u="none" strike="noStrike" kern="1200" cap="none" spc="0" normalizeH="0" baseline="0" noProof="0" dirty="0" err="1">
                    <a:ln>
                      <a:noFill/>
                    </a:ln>
                    <a:solidFill>
                      <a:srgbClr val="EFEFEF">
                        <a:lumMod val="10000"/>
                      </a:srgbClr>
                    </a:solidFill>
                    <a:effectLst/>
                    <a:uLnTx/>
                    <a:uFillTx/>
                    <a:latin typeface="Calibri" pitchFamily="34" charset="0"/>
                    <a:ea typeface="+mn-ea"/>
                    <a:cs typeface="+mn-cs"/>
                  </a:rPr>
                  <a:t>Betriebssystem</a:t>
                </a: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a:p>
                <a:pPr marL="0" marR="0" lvl="0" indent="0" algn="ctr" defTabSz="914151" rtl="0" eaLnBrk="1" fontAlgn="base" latinLnBrk="0" hangingPunct="1">
                  <a:lnSpc>
                    <a:spcPct val="9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p:txBody>
          </p:sp>
          <p:grpSp>
            <p:nvGrpSpPr>
              <p:cNvPr id="81" name="Group 30"/>
              <p:cNvGrpSpPr>
                <a:grpSpLocks/>
              </p:cNvGrpSpPr>
              <p:nvPr/>
            </p:nvGrpSpPr>
            <p:grpSpPr bwMode="auto">
              <a:xfrm>
                <a:off x="2989948" y="2264904"/>
                <a:ext cx="1670326" cy="357969"/>
                <a:chOff x="2176" y="1762"/>
                <a:chExt cx="1130" cy="434"/>
              </a:xfrm>
            </p:grpSpPr>
            <p:pic>
              <p:nvPicPr>
                <p:cNvPr id="82"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83" name="Text Box 32"/>
                <p:cNvSpPr txBox="1">
                  <a:spLocks noChangeArrowheads="1"/>
                </p:cNvSpPr>
                <p:nvPr/>
              </p:nvSpPr>
              <p:spPr bwMode="auto">
                <a:xfrm>
                  <a:off x="2244" y="1784"/>
                  <a:ext cx="993" cy="347"/>
                </a:xfrm>
                <a:prstGeom prst="rect">
                  <a:avLst/>
                </a:prstGeom>
                <a:noFill/>
                <a:ln w="9525">
                  <a:noFill/>
                  <a:miter lim="800000"/>
                  <a:headEnd/>
                  <a:tailEnd/>
                </a:ln>
                <a:effectLst/>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itchFamily="34" charset="0"/>
                      <a:ea typeface="+mn-ea"/>
                      <a:cs typeface="+mn-cs"/>
                    </a:rPr>
                    <a:t>Applications</a:t>
                  </a:r>
                </a:p>
              </p:txBody>
            </p:sp>
          </p:grpSp>
        </p:grpSp>
        <p:sp>
          <p:nvSpPr>
            <p:cNvPr id="138" name="Textfeld 137"/>
            <p:cNvSpPr txBox="1"/>
            <p:nvPr/>
          </p:nvSpPr>
          <p:spPr>
            <a:xfrm>
              <a:off x="2370029" y="3922722"/>
              <a:ext cx="1152641" cy="747897"/>
            </a:xfrm>
            <a:prstGeom prst="rect">
              <a:avLst/>
            </a:prstGeom>
            <a:noFill/>
          </p:spPr>
          <p:txBody>
            <a:bodyPr wrap="squar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sz="1765" b="0" i="0" u="none" strike="noStrike" kern="1200" cap="none" spc="-49" normalizeH="0" baseline="0" noProof="0" dirty="0">
                  <a:ln>
                    <a:noFill/>
                  </a:ln>
                  <a:solidFill>
                    <a:srgbClr val="EFEFEF">
                      <a:lumMod val="10000"/>
                    </a:srgbClr>
                  </a:solidFill>
                  <a:effectLst/>
                  <a:uLnTx/>
                  <a:uFillTx/>
                  <a:latin typeface="Segoe UI"/>
                  <a:ea typeface="+mn-ea"/>
                  <a:cs typeface="+mn-cs"/>
                </a:rPr>
                <a:t>1. VM mit Windows Server</a:t>
              </a:r>
            </a:p>
          </p:txBody>
        </p:sp>
      </p:grpSp>
      <p:grpSp>
        <p:nvGrpSpPr>
          <p:cNvPr id="5" name="Gruppieren 4"/>
          <p:cNvGrpSpPr/>
          <p:nvPr/>
        </p:nvGrpSpPr>
        <p:grpSpPr>
          <a:xfrm>
            <a:off x="3703945" y="1504607"/>
            <a:ext cx="1597792" cy="3695176"/>
            <a:chOff x="3778216" y="2045481"/>
            <a:chExt cx="1629831" cy="3769272"/>
          </a:xfrm>
        </p:grpSpPr>
        <p:grpSp>
          <p:nvGrpSpPr>
            <p:cNvPr id="103" name="Gruppieren 102"/>
            <p:cNvGrpSpPr/>
            <p:nvPr/>
          </p:nvGrpSpPr>
          <p:grpSpPr>
            <a:xfrm>
              <a:off x="3778216" y="2045481"/>
              <a:ext cx="1629831" cy="3769272"/>
              <a:chOff x="2819384" y="1078542"/>
              <a:chExt cx="1995383" cy="3769272"/>
            </a:xfrm>
          </p:grpSpPr>
          <p:pic>
            <p:nvPicPr>
              <p:cNvPr id="104"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05" name="Text Box 23"/>
              <p:cNvSpPr txBox="1">
                <a:spLocks noChangeArrowheads="1"/>
              </p:cNvSpPr>
              <p:nvPr/>
            </p:nvSpPr>
            <p:spPr bwMode="auto">
              <a:xfrm>
                <a:off x="2820031" y="1397273"/>
                <a:ext cx="1942924" cy="695127"/>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a:t>
                </a:r>
                <a:r>
                  <a:rPr kumimoji="0" lang="en-US" sz="1200" b="1" i="0" u="none" strike="noStrike" kern="1200" cap="none" spc="0" normalizeH="0" baseline="0" noProof="0" dirty="0" err="1">
                    <a:ln>
                      <a:noFill/>
                    </a:ln>
                    <a:solidFill>
                      <a:srgbClr val="EFEFEF">
                        <a:lumMod val="10000"/>
                      </a:srgbClr>
                    </a:solidFill>
                    <a:effectLst/>
                    <a:uLnTx/>
                    <a:uFillTx/>
                    <a:latin typeface="Calibri" pitchFamily="34" charset="0"/>
                    <a:ea typeface="+mn-ea"/>
                    <a:cs typeface="+mn-cs"/>
                  </a:rPr>
                  <a:t>Betriebssystem</a:t>
                </a: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a:p>
                <a:pPr marL="0" marR="0" lvl="0" indent="0" algn="ctr" defTabSz="914151" rtl="0" eaLnBrk="1" fontAlgn="base" latinLnBrk="0" hangingPunct="1">
                  <a:lnSpc>
                    <a:spcPct val="9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p:txBody>
          </p:sp>
          <p:grpSp>
            <p:nvGrpSpPr>
              <p:cNvPr id="106" name="Group 30"/>
              <p:cNvGrpSpPr>
                <a:grpSpLocks/>
              </p:cNvGrpSpPr>
              <p:nvPr/>
            </p:nvGrpSpPr>
            <p:grpSpPr bwMode="auto">
              <a:xfrm>
                <a:off x="2989948" y="2264904"/>
                <a:ext cx="1670326" cy="357969"/>
                <a:chOff x="2176" y="1762"/>
                <a:chExt cx="1130" cy="434"/>
              </a:xfrm>
            </p:grpSpPr>
            <p:pic>
              <p:nvPicPr>
                <p:cNvPr id="107"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08" name="Text Box 32"/>
                <p:cNvSpPr txBox="1">
                  <a:spLocks noChangeArrowheads="1"/>
                </p:cNvSpPr>
                <p:nvPr/>
              </p:nvSpPr>
              <p:spPr bwMode="auto">
                <a:xfrm>
                  <a:off x="2244" y="1784"/>
                  <a:ext cx="993" cy="347"/>
                </a:xfrm>
                <a:prstGeom prst="rect">
                  <a:avLst/>
                </a:prstGeom>
                <a:noFill/>
                <a:ln w="9525">
                  <a:noFill/>
                  <a:miter lim="800000"/>
                  <a:headEnd/>
                  <a:tailEnd/>
                </a:ln>
                <a:effectLst/>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itchFamily="34" charset="0"/>
                      <a:ea typeface="+mn-ea"/>
                      <a:cs typeface="+mn-cs"/>
                    </a:rPr>
                    <a:t>Applications</a:t>
                  </a:r>
                </a:p>
              </p:txBody>
            </p:sp>
          </p:grpSp>
        </p:grpSp>
        <p:sp>
          <p:nvSpPr>
            <p:cNvPr id="139" name="Textfeld 138"/>
            <p:cNvSpPr txBox="1"/>
            <p:nvPr/>
          </p:nvSpPr>
          <p:spPr>
            <a:xfrm>
              <a:off x="3985640" y="3921843"/>
              <a:ext cx="1152641" cy="747897"/>
            </a:xfrm>
            <a:prstGeom prst="rect">
              <a:avLst/>
            </a:prstGeom>
            <a:noFill/>
          </p:spPr>
          <p:txBody>
            <a:bodyPr wrap="squar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sz="1765" b="0" i="0" u="none" strike="noStrike" kern="1200" cap="none" spc="-49" normalizeH="0" baseline="0" noProof="0" dirty="0">
                  <a:ln>
                    <a:noFill/>
                  </a:ln>
                  <a:solidFill>
                    <a:srgbClr val="EFEFEF">
                      <a:lumMod val="10000"/>
                    </a:srgbClr>
                  </a:solidFill>
                  <a:effectLst/>
                  <a:uLnTx/>
                  <a:uFillTx/>
                  <a:latin typeface="Segoe UI"/>
                  <a:ea typeface="+mn-ea"/>
                  <a:cs typeface="+mn-cs"/>
                </a:rPr>
                <a:t>2. VM mit Windows Server</a:t>
              </a:r>
            </a:p>
          </p:txBody>
        </p:sp>
      </p:grpSp>
      <p:grpSp>
        <p:nvGrpSpPr>
          <p:cNvPr id="6" name="Gruppieren 5"/>
          <p:cNvGrpSpPr/>
          <p:nvPr/>
        </p:nvGrpSpPr>
        <p:grpSpPr>
          <a:xfrm>
            <a:off x="5314384" y="1488158"/>
            <a:ext cx="1597792" cy="3695176"/>
            <a:chOff x="5420948" y="2028702"/>
            <a:chExt cx="1629831" cy="3769272"/>
          </a:xfrm>
        </p:grpSpPr>
        <p:grpSp>
          <p:nvGrpSpPr>
            <p:cNvPr id="109" name="Gruppieren 108"/>
            <p:cNvGrpSpPr/>
            <p:nvPr/>
          </p:nvGrpSpPr>
          <p:grpSpPr>
            <a:xfrm>
              <a:off x="5420948" y="2028702"/>
              <a:ext cx="1629831" cy="3769272"/>
              <a:chOff x="2819384" y="1078542"/>
              <a:chExt cx="1995383" cy="3769272"/>
            </a:xfrm>
          </p:grpSpPr>
          <p:pic>
            <p:nvPicPr>
              <p:cNvPr id="110"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11" name="Text Box 23"/>
              <p:cNvSpPr txBox="1">
                <a:spLocks noChangeArrowheads="1"/>
              </p:cNvSpPr>
              <p:nvPr/>
            </p:nvSpPr>
            <p:spPr bwMode="auto">
              <a:xfrm>
                <a:off x="2820031" y="1397273"/>
                <a:ext cx="1942924" cy="695127"/>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a:t>
                </a:r>
                <a:r>
                  <a:rPr kumimoji="0" lang="en-US" sz="1200" b="1" i="0" u="none" strike="noStrike" kern="1200" cap="none" spc="0" normalizeH="0" baseline="0" noProof="0" dirty="0" err="1">
                    <a:ln>
                      <a:noFill/>
                    </a:ln>
                    <a:solidFill>
                      <a:srgbClr val="EFEFEF">
                        <a:lumMod val="10000"/>
                      </a:srgbClr>
                    </a:solidFill>
                    <a:effectLst/>
                    <a:uLnTx/>
                    <a:uFillTx/>
                    <a:latin typeface="Calibri" pitchFamily="34" charset="0"/>
                    <a:ea typeface="+mn-ea"/>
                    <a:cs typeface="+mn-cs"/>
                  </a:rPr>
                  <a:t>Betriebssystem</a:t>
                </a: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a:p>
                <a:pPr marL="0" marR="0" lvl="0" indent="0" algn="ctr" defTabSz="914151" rtl="0" eaLnBrk="1" fontAlgn="base" latinLnBrk="0" hangingPunct="1">
                  <a:lnSpc>
                    <a:spcPct val="9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p:txBody>
          </p:sp>
          <p:grpSp>
            <p:nvGrpSpPr>
              <p:cNvPr id="112" name="Group 30"/>
              <p:cNvGrpSpPr>
                <a:grpSpLocks/>
              </p:cNvGrpSpPr>
              <p:nvPr/>
            </p:nvGrpSpPr>
            <p:grpSpPr bwMode="auto">
              <a:xfrm>
                <a:off x="2989948" y="2264904"/>
                <a:ext cx="1670326" cy="357969"/>
                <a:chOff x="2176" y="1762"/>
                <a:chExt cx="1130" cy="434"/>
              </a:xfrm>
            </p:grpSpPr>
            <p:pic>
              <p:nvPicPr>
                <p:cNvPr id="113"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14" name="Text Box 32"/>
                <p:cNvSpPr txBox="1">
                  <a:spLocks noChangeArrowheads="1"/>
                </p:cNvSpPr>
                <p:nvPr/>
              </p:nvSpPr>
              <p:spPr bwMode="auto">
                <a:xfrm>
                  <a:off x="2244" y="1784"/>
                  <a:ext cx="993" cy="347"/>
                </a:xfrm>
                <a:prstGeom prst="rect">
                  <a:avLst/>
                </a:prstGeom>
                <a:noFill/>
                <a:ln w="9525">
                  <a:noFill/>
                  <a:miter lim="800000"/>
                  <a:headEnd/>
                  <a:tailEnd/>
                </a:ln>
                <a:effectLst/>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itchFamily="34" charset="0"/>
                      <a:ea typeface="+mn-ea"/>
                      <a:cs typeface="+mn-cs"/>
                    </a:rPr>
                    <a:t>Applications</a:t>
                  </a:r>
                </a:p>
              </p:txBody>
            </p:sp>
          </p:grpSp>
        </p:grpSp>
        <p:sp>
          <p:nvSpPr>
            <p:cNvPr id="140" name="Textfeld 139"/>
            <p:cNvSpPr txBox="1"/>
            <p:nvPr/>
          </p:nvSpPr>
          <p:spPr>
            <a:xfrm>
              <a:off x="5619891" y="3917099"/>
              <a:ext cx="1152641" cy="747897"/>
            </a:xfrm>
            <a:prstGeom prst="rect">
              <a:avLst/>
            </a:prstGeom>
            <a:noFill/>
          </p:spPr>
          <p:txBody>
            <a:bodyPr wrap="squar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sz="1765" b="0" i="0" u="none" strike="noStrike" kern="1200" cap="none" spc="-49" normalizeH="0" baseline="0" noProof="0" dirty="0">
                  <a:ln>
                    <a:noFill/>
                  </a:ln>
                  <a:solidFill>
                    <a:srgbClr val="EFEFEF">
                      <a:lumMod val="10000"/>
                    </a:srgbClr>
                  </a:solidFill>
                  <a:effectLst/>
                  <a:uLnTx/>
                  <a:uFillTx/>
                  <a:latin typeface="Segoe UI"/>
                  <a:ea typeface="+mn-ea"/>
                  <a:cs typeface="+mn-cs"/>
                </a:rPr>
                <a:t>3. VM mit Windows Server</a:t>
              </a:r>
            </a:p>
          </p:txBody>
        </p:sp>
      </p:grpSp>
      <p:grpSp>
        <p:nvGrpSpPr>
          <p:cNvPr id="7" name="Gruppieren 6"/>
          <p:cNvGrpSpPr/>
          <p:nvPr/>
        </p:nvGrpSpPr>
        <p:grpSpPr>
          <a:xfrm>
            <a:off x="6925510" y="1500567"/>
            <a:ext cx="1597792" cy="3695176"/>
            <a:chOff x="7064380" y="2041360"/>
            <a:chExt cx="1629831" cy="3769272"/>
          </a:xfrm>
        </p:grpSpPr>
        <p:grpSp>
          <p:nvGrpSpPr>
            <p:cNvPr id="115" name="Gruppieren 114"/>
            <p:cNvGrpSpPr/>
            <p:nvPr/>
          </p:nvGrpSpPr>
          <p:grpSpPr>
            <a:xfrm>
              <a:off x="7064380" y="2041360"/>
              <a:ext cx="1629831" cy="3769272"/>
              <a:chOff x="2819384" y="1078542"/>
              <a:chExt cx="1995383" cy="3769272"/>
            </a:xfrm>
          </p:grpSpPr>
          <p:pic>
            <p:nvPicPr>
              <p:cNvPr id="116"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17" name="Text Box 23"/>
              <p:cNvSpPr txBox="1">
                <a:spLocks noChangeArrowheads="1"/>
              </p:cNvSpPr>
              <p:nvPr/>
            </p:nvSpPr>
            <p:spPr bwMode="auto">
              <a:xfrm>
                <a:off x="2820031" y="1397273"/>
                <a:ext cx="1942924" cy="695127"/>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a:t>
                </a:r>
                <a:r>
                  <a:rPr kumimoji="0" lang="en-US" sz="1200" b="1" i="0" u="none" strike="noStrike" kern="1200" cap="none" spc="0" normalizeH="0" baseline="0" noProof="0" dirty="0" err="1">
                    <a:ln>
                      <a:noFill/>
                    </a:ln>
                    <a:solidFill>
                      <a:srgbClr val="EFEFEF">
                        <a:lumMod val="10000"/>
                      </a:srgbClr>
                    </a:solidFill>
                    <a:effectLst/>
                    <a:uLnTx/>
                    <a:uFillTx/>
                    <a:latin typeface="Calibri" pitchFamily="34" charset="0"/>
                    <a:ea typeface="+mn-ea"/>
                    <a:cs typeface="+mn-cs"/>
                  </a:rPr>
                  <a:t>Betriebssystem</a:t>
                </a: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a:p>
                <a:pPr marL="0" marR="0" lvl="0" indent="0" algn="ctr" defTabSz="914151" rtl="0" eaLnBrk="1" fontAlgn="base" latinLnBrk="0" hangingPunct="1">
                  <a:lnSpc>
                    <a:spcPct val="9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p:txBody>
          </p:sp>
          <p:grpSp>
            <p:nvGrpSpPr>
              <p:cNvPr id="118" name="Group 30"/>
              <p:cNvGrpSpPr>
                <a:grpSpLocks/>
              </p:cNvGrpSpPr>
              <p:nvPr/>
            </p:nvGrpSpPr>
            <p:grpSpPr bwMode="auto">
              <a:xfrm>
                <a:off x="2989948" y="2264904"/>
                <a:ext cx="1670326" cy="357969"/>
                <a:chOff x="2176" y="1762"/>
                <a:chExt cx="1130" cy="434"/>
              </a:xfrm>
            </p:grpSpPr>
            <p:pic>
              <p:nvPicPr>
                <p:cNvPr id="119"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20" name="Text Box 32"/>
                <p:cNvSpPr txBox="1">
                  <a:spLocks noChangeArrowheads="1"/>
                </p:cNvSpPr>
                <p:nvPr/>
              </p:nvSpPr>
              <p:spPr bwMode="auto">
                <a:xfrm>
                  <a:off x="2244" y="1784"/>
                  <a:ext cx="993" cy="347"/>
                </a:xfrm>
                <a:prstGeom prst="rect">
                  <a:avLst/>
                </a:prstGeom>
                <a:noFill/>
                <a:ln w="9525">
                  <a:noFill/>
                  <a:miter lim="800000"/>
                  <a:headEnd/>
                  <a:tailEnd/>
                </a:ln>
                <a:effectLst/>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itchFamily="34" charset="0"/>
                      <a:ea typeface="+mn-ea"/>
                      <a:cs typeface="+mn-cs"/>
                    </a:rPr>
                    <a:t>Applications</a:t>
                  </a:r>
                </a:p>
              </p:txBody>
            </p:sp>
          </p:grpSp>
        </p:grpSp>
        <p:sp>
          <p:nvSpPr>
            <p:cNvPr id="141" name="Textfeld 140"/>
            <p:cNvSpPr txBox="1"/>
            <p:nvPr/>
          </p:nvSpPr>
          <p:spPr>
            <a:xfrm>
              <a:off x="7247709" y="3913338"/>
              <a:ext cx="1152641" cy="747897"/>
            </a:xfrm>
            <a:prstGeom prst="rect">
              <a:avLst/>
            </a:prstGeom>
            <a:noFill/>
          </p:spPr>
          <p:txBody>
            <a:bodyPr wrap="squar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sz="1765" b="0" i="0" u="none" strike="noStrike" kern="1200" cap="none" spc="-49" normalizeH="0" baseline="0" noProof="0" dirty="0">
                  <a:ln>
                    <a:noFill/>
                  </a:ln>
                  <a:solidFill>
                    <a:srgbClr val="EFEFEF">
                      <a:lumMod val="10000"/>
                    </a:srgbClr>
                  </a:solidFill>
                  <a:effectLst/>
                  <a:uLnTx/>
                  <a:uFillTx/>
                  <a:latin typeface="Segoe UI"/>
                  <a:ea typeface="+mn-ea"/>
                  <a:cs typeface="+mn-cs"/>
                </a:rPr>
                <a:t>4. VM mit Windows Server</a:t>
              </a:r>
            </a:p>
          </p:txBody>
        </p:sp>
      </p:grpSp>
      <p:grpSp>
        <p:nvGrpSpPr>
          <p:cNvPr id="8" name="Gruppieren 7"/>
          <p:cNvGrpSpPr/>
          <p:nvPr/>
        </p:nvGrpSpPr>
        <p:grpSpPr>
          <a:xfrm>
            <a:off x="8521245" y="1500567"/>
            <a:ext cx="1597792" cy="3695176"/>
            <a:chOff x="8692113" y="2041360"/>
            <a:chExt cx="1629831" cy="3769272"/>
          </a:xfrm>
        </p:grpSpPr>
        <p:grpSp>
          <p:nvGrpSpPr>
            <p:cNvPr id="121" name="Gruppieren 120"/>
            <p:cNvGrpSpPr/>
            <p:nvPr/>
          </p:nvGrpSpPr>
          <p:grpSpPr>
            <a:xfrm>
              <a:off x="8692113" y="2041360"/>
              <a:ext cx="1629831" cy="3769272"/>
              <a:chOff x="2819384" y="1078542"/>
              <a:chExt cx="1995383" cy="3769272"/>
            </a:xfrm>
          </p:grpSpPr>
          <p:pic>
            <p:nvPicPr>
              <p:cNvPr id="122" name="Picture 19" descr="Vivid green box"/>
              <p:cNvPicPr>
                <a:picLocks noChangeAspect="1" noChangeArrowheads="1"/>
              </p:cNvPicPr>
              <p:nvPr/>
            </p:nvPicPr>
            <p:blipFill>
              <a:blip r:embed="rId3" cstate="print"/>
              <a:srcRect/>
              <a:stretch>
                <a:fillRect/>
              </a:stretch>
            </p:blipFill>
            <p:spPr bwMode="auto">
              <a:xfrm>
                <a:off x="2819384" y="1078542"/>
                <a:ext cx="1995383" cy="3769272"/>
              </a:xfrm>
              <a:prstGeom prst="rect">
                <a:avLst/>
              </a:prstGeom>
              <a:noFill/>
              <a:ln w="9525">
                <a:noFill/>
                <a:miter lim="800000"/>
                <a:headEnd/>
                <a:tailEnd/>
              </a:ln>
            </p:spPr>
          </p:pic>
          <p:sp>
            <p:nvSpPr>
              <p:cNvPr id="123" name="Text Box 23"/>
              <p:cNvSpPr txBox="1">
                <a:spLocks noChangeArrowheads="1"/>
              </p:cNvSpPr>
              <p:nvPr/>
            </p:nvSpPr>
            <p:spPr bwMode="auto">
              <a:xfrm>
                <a:off x="2820031" y="1397273"/>
                <a:ext cx="1942924" cy="695127"/>
              </a:xfrm>
              <a:prstGeom prst="rect">
                <a:avLst/>
              </a:prstGeom>
              <a:noFill/>
              <a:ln w="3175" algn="ctr">
                <a:noFill/>
                <a:miter lim="800000"/>
                <a:headEnd/>
                <a:tailEnd/>
              </a:ln>
              <a:effectLst/>
            </p:spPr>
            <p:txBody>
              <a:bodyPr wrap="square">
                <a:spAutoFit/>
              </a:bodyPr>
              <a:lstStyle/>
              <a:p>
                <a:pPr marL="0" marR="0" lvl="0" indent="0" algn="ctr" defTabSz="914151"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rPr>
                  <a:t>Windows Server </a:t>
                </a:r>
                <a:r>
                  <a:rPr kumimoji="0" lang="en-US" sz="1200" b="1" i="0" u="none" strike="noStrike" kern="1200" cap="none" spc="0" normalizeH="0" baseline="0" noProof="0" dirty="0" err="1">
                    <a:ln>
                      <a:noFill/>
                    </a:ln>
                    <a:solidFill>
                      <a:srgbClr val="EFEFEF">
                        <a:lumMod val="10000"/>
                      </a:srgbClr>
                    </a:solidFill>
                    <a:effectLst/>
                    <a:uLnTx/>
                    <a:uFillTx/>
                    <a:latin typeface="Calibri" pitchFamily="34" charset="0"/>
                    <a:ea typeface="+mn-ea"/>
                    <a:cs typeface="+mn-cs"/>
                  </a:rPr>
                  <a:t>Betriebssystem</a:t>
                </a: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a:p>
                <a:pPr marL="0" marR="0" lvl="0" indent="0" algn="ctr" defTabSz="914151" rtl="0" eaLnBrk="1" fontAlgn="base" latinLnBrk="0" hangingPunct="1">
                  <a:lnSpc>
                    <a:spcPct val="9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srgbClr val="EFEFEF">
                      <a:lumMod val="10000"/>
                    </a:srgbClr>
                  </a:solidFill>
                  <a:effectLst/>
                  <a:uLnTx/>
                  <a:uFillTx/>
                  <a:latin typeface="Calibri" pitchFamily="34" charset="0"/>
                  <a:ea typeface="+mn-ea"/>
                  <a:cs typeface="+mn-cs"/>
                </a:endParaRPr>
              </a:p>
            </p:txBody>
          </p:sp>
          <p:grpSp>
            <p:nvGrpSpPr>
              <p:cNvPr id="124" name="Group 30"/>
              <p:cNvGrpSpPr>
                <a:grpSpLocks/>
              </p:cNvGrpSpPr>
              <p:nvPr/>
            </p:nvGrpSpPr>
            <p:grpSpPr bwMode="auto">
              <a:xfrm>
                <a:off x="2989948" y="2264904"/>
                <a:ext cx="1670326" cy="357969"/>
                <a:chOff x="2176" y="1762"/>
                <a:chExt cx="1130" cy="434"/>
              </a:xfrm>
            </p:grpSpPr>
            <p:pic>
              <p:nvPicPr>
                <p:cNvPr id="125" name="Picture 31" descr="VIVID--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 y="1762"/>
                  <a:ext cx="1130" cy="434"/>
                </a:xfrm>
                <a:prstGeom prst="rect">
                  <a:avLst/>
                </a:prstGeom>
                <a:noFill/>
                <a:ln w="9525">
                  <a:noFill/>
                  <a:miter lim="800000"/>
                  <a:headEnd/>
                  <a:tailEnd/>
                </a:ln>
              </p:spPr>
            </p:pic>
            <p:sp>
              <p:nvSpPr>
                <p:cNvPr id="126" name="Text Box 32"/>
                <p:cNvSpPr txBox="1">
                  <a:spLocks noChangeArrowheads="1"/>
                </p:cNvSpPr>
                <p:nvPr/>
              </p:nvSpPr>
              <p:spPr bwMode="auto">
                <a:xfrm>
                  <a:off x="2244" y="1784"/>
                  <a:ext cx="993" cy="347"/>
                </a:xfrm>
                <a:prstGeom prst="rect">
                  <a:avLst/>
                </a:prstGeom>
                <a:noFill/>
                <a:ln w="9525">
                  <a:noFill/>
                  <a:miter lim="800000"/>
                  <a:headEnd/>
                  <a:tailEnd/>
                </a:ln>
                <a:effectLst/>
              </p:spPr>
              <p:txBody>
                <a:bodyPr wrap="square">
                  <a:spAutoFit/>
                </a:bodyPr>
                <a:lstStyle/>
                <a:p>
                  <a:pPr marL="0" marR="0" lvl="0" indent="0" algn="ctr" defTabSz="914151"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itchFamily="34" charset="0"/>
                      <a:ea typeface="+mn-ea"/>
                      <a:cs typeface="+mn-cs"/>
                    </a:rPr>
                    <a:t>Applications</a:t>
                  </a:r>
                </a:p>
              </p:txBody>
            </p:sp>
          </p:grpSp>
        </p:grpSp>
        <p:sp>
          <p:nvSpPr>
            <p:cNvPr id="142" name="Textfeld 141"/>
            <p:cNvSpPr txBox="1"/>
            <p:nvPr/>
          </p:nvSpPr>
          <p:spPr>
            <a:xfrm>
              <a:off x="8879019" y="3921843"/>
              <a:ext cx="1152641" cy="747897"/>
            </a:xfrm>
            <a:prstGeom prst="rect">
              <a:avLst/>
            </a:prstGeom>
            <a:noFill/>
          </p:spPr>
          <p:txBody>
            <a:bodyPr wrap="squar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sz="1765" b="0" i="0" u="none" strike="noStrike" kern="1200" cap="none" spc="-49" normalizeH="0" baseline="0" noProof="0" dirty="0">
                  <a:ln>
                    <a:noFill/>
                  </a:ln>
                  <a:solidFill>
                    <a:srgbClr val="EFEFEF">
                      <a:lumMod val="10000"/>
                    </a:srgbClr>
                  </a:solidFill>
                  <a:effectLst/>
                  <a:uLnTx/>
                  <a:uFillTx/>
                  <a:latin typeface="Segoe UI"/>
                  <a:ea typeface="+mn-ea"/>
                  <a:cs typeface="+mn-cs"/>
                </a:rPr>
                <a:t>5. VM mit Windows Server</a:t>
              </a:r>
            </a:p>
          </p:txBody>
        </p:sp>
      </p:grpSp>
      <p:sp>
        <p:nvSpPr>
          <p:cNvPr id="143" name="Textfeld 142"/>
          <p:cNvSpPr txBox="1"/>
          <p:nvPr/>
        </p:nvSpPr>
        <p:spPr>
          <a:xfrm>
            <a:off x="10325074" y="3337847"/>
            <a:ext cx="1129982" cy="733195"/>
          </a:xfrm>
          <a:prstGeom prst="rect">
            <a:avLst/>
          </a:prstGeom>
          <a:noFill/>
        </p:spPr>
        <p:txBody>
          <a:bodyPr wrap="square" lIns="0" tIns="0" rIns="0" bIns="0"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de-DE" sz="1765" b="0" i="0" u="none" strike="noStrike" kern="1200" cap="none" spc="-49" normalizeH="0" baseline="0" noProof="0" dirty="0">
                <a:ln>
                  <a:noFill/>
                </a:ln>
                <a:solidFill>
                  <a:srgbClr val="EFEFEF">
                    <a:lumMod val="10000"/>
                  </a:srgbClr>
                </a:solidFill>
                <a:effectLst/>
                <a:uLnTx/>
                <a:uFillTx/>
                <a:latin typeface="Segoe UI"/>
                <a:ea typeface="+mn-ea"/>
                <a:cs typeface="+mn-cs"/>
              </a:rPr>
              <a:t>6. VM mit Windows Server</a:t>
            </a:r>
          </a:p>
        </p:txBody>
      </p:sp>
      <p:sp>
        <p:nvSpPr>
          <p:cNvPr id="11" name="Titel 10"/>
          <p:cNvSpPr>
            <a:spLocks noGrp="1"/>
          </p:cNvSpPr>
          <p:nvPr>
            <p:ph type="title"/>
          </p:nvPr>
        </p:nvSpPr>
        <p:spPr>
          <a:xfrm>
            <a:off x="269241" y="289521"/>
            <a:ext cx="11655840" cy="601107"/>
          </a:xfrm>
        </p:spPr>
        <p:txBody>
          <a:bodyPr/>
          <a:lstStyle/>
          <a:p>
            <a:r>
              <a:rPr lang="de-DE" sz="3600" dirty="0"/>
              <a:t>Hyper-V Architektur</a:t>
            </a:r>
          </a:p>
        </p:txBody>
      </p:sp>
      <p:pic>
        <p:nvPicPr>
          <p:cNvPr id="63" name="Grafik 62">
            <a:extLst>
              <a:ext uri="{FF2B5EF4-FFF2-40B4-BE49-F238E27FC236}">
                <a16:creationId xmlns:a16="http://schemas.microsoft.com/office/drawing/2014/main" id="{CD79BF39-113F-4037-8F42-3888B58E0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406" y="5702502"/>
            <a:ext cx="11051932" cy="957424"/>
          </a:xfrm>
          <a:prstGeom prst="rect">
            <a:avLst/>
          </a:prstGeom>
        </p:spPr>
      </p:pic>
    </p:spTree>
    <p:extLst>
      <p:ext uri="{BB962C8B-B14F-4D97-AF65-F5344CB8AC3E}">
        <p14:creationId xmlns:p14="http://schemas.microsoft.com/office/powerpoint/2010/main" val="1435984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7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27"/>
                                        </p:tgtEl>
                                        <p:attrNameLst>
                                          <p:attrName>style.visibility</p:attrName>
                                        </p:attrNameLst>
                                      </p:cBhvr>
                                      <p:to>
                                        <p:strVal val="visible"/>
                                      </p:to>
                                    </p:set>
                                    <p:anim calcmode="lin" valueType="num">
                                      <p:cBhvr>
                                        <p:cTn id="46" dur="500" fill="hold"/>
                                        <p:tgtEl>
                                          <p:spTgt spid="127"/>
                                        </p:tgtEl>
                                        <p:attrNameLst>
                                          <p:attrName>ppt_w</p:attrName>
                                        </p:attrNameLst>
                                      </p:cBhvr>
                                      <p:tavLst>
                                        <p:tav tm="0">
                                          <p:val>
                                            <p:fltVal val="0"/>
                                          </p:val>
                                        </p:tav>
                                        <p:tav tm="100000">
                                          <p:val>
                                            <p:strVal val="#ppt_w"/>
                                          </p:val>
                                        </p:tav>
                                      </p:tavLst>
                                    </p:anim>
                                    <p:anim calcmode="lin" valueType="num">
                                      <p:cBhvr>
                                        <p:cTn id="47" dur="500" fill="hold"/>
                                        <p:tgtEl>
                                          <p:spTgt spid="127"/>
                                        </p:tgtEl>
                                        <p:attrNameLst>
                                          <p:attrName>ppt_h</p:attrName>
                                        </p:attrNameLst>
                                      </p:cBhvr>
                                      <p:tavLst>
                                        <p:tav tm="0">
                                          <p:val>
                                            <p:fltVal val="0"/>
                                          </p:val>
                                        </p:tav>
                                        <p:tav tm="100000">
                                          <p:val>
                                            <p:strVal val="#ppt_h"/>
                                          </p:val>
                                        </p:tav>
                                      </p:tavLst>
                                    </p:anim>
                                    <p:animEffect transition="in" filter="fade">
                                      <p:cBhvr>
                                        <p:cTn id="48" dur="500"/>
                                        <p:tgtEl>
                                          <p:spTgt spid="12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3"/>
                                        </p:tgtEl>
                                        <p:attrNameLst>
                                          <p:attrName>style.visibility</p:attrName>
                                        </p:attrNameLst>
                                      </p:cBhvr>
                                      <p:to>
                                        <p:strVal val="visible"/>
                                      </p:to>
                                    </p:set>
                                    <p:anim calcmode="lin" valueType="num">
                                      <p:cBhvr>
                                        <p:cTn id="51" dur="500" fill="hold"/>
                                        <p:tgtEl>
                                          <p:spTgt spid="143"/>
                                        </p:tgtEl>
                                        <p:attrNameLst>
                                          <p:attrName>ppt_w</p:attrName>
                                        </p:attrNameLst>
                                      </p:cBhvr>
                                      <p:tavLst>
                                        <p:tav tm="0">
                                          <p:val>
                                            <p:fltVal val="0"/>
                                          </p:val>
                                        </p:tav>
                                        <p:tav tm="100000">
                                          <p:val>
                                            <p:strVal val="#ppt_w"/>
                                          </p:val>
                                        </p:tav>
                                      </p:tavLst>
                                    </p:anim>
                                    <p:anim calcmode="lin" valueType="num">
                                      <p:cBhvr>
                                        <p:cTn id="52" dur="500" fill="hold"/>
                                        <p:tgtEl>
                                          <p:spTgt spid="143"/>
                                        </p:tgtEl>
                                        <p:attrNameLst>
                                          <p:attrName>ppt_h</p:attrName>
                                        </p:attrNameLst>
                                      </p:cBhvr>
                                      <p:tavLst>
                                        <p:tav tm="0">
                                          <p:val>
                                            <p:fltVal val="0"/>
                                          </p:val>
                                        </p:tav>
                                        <p:tav tm="100000">
                                          <p:val>
                                            <p:strVal val="#ppt_h"/>
                                          </p:val>
                                        </p:tav>
                                      </p:tavLst>
                                    </p:anim>
                                    <p:animEffect transition="in" filter="fade">
                                      <p:cBhvr>
                                        <p:cTn id="53"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animBg="1"/>
      <p:bldP spid="14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3"/>
          <p:cNvSpPr>
            <a:spLocks noGrp="1"/>
          </p:cNvSpPr>
          <p:nvPr>
            <p:ph type="title"/>
          </p:nvPr>
        </p:nvSpPr>
        <p:spPr>
          <a:xfrm>
            <a:off x="269241" y="289956"/>
            <a:ext cx="11655840" cy="543141"/>
          </a:xfrm>
        </p:spPr>
        <p:txBody>
          <a:bodyPr/>
          <a:lstStyle/>
          <a:p>
            <a:pPr>
              <a:lnSpc>
                <a:spcPct val="100000"/>
              </a:lnSpc>
            </a:pPr>
            <a:r>
              <a:rPr lang="de-DE" sz="3529" dirty="0"/>
              <a:t>Was passiert mit meinen VMs wenn der Hyper-V Host ausfällt?</a:t>
            </a:r>
          </a:p>
        </p:txBody>
      </p:sp>
      <p:sp>
        <p:nvSpPr>
          <p:cNvPr id="25" name="Rectangle 17"/>
          <p:cNvSpPr/>
          <p:nvPr/>
        </p:nvSpPr>
        <p:spPr bwMode="auto">
          <a:xfrm flipH="1">
            <a:off x="3745290" y="3060634"/>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64"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EFEFEF"/>
              </a:solidFill>
              <a:effectLst/>
              <a:uLnTx/>
              <a:uFillTx/>
              <a:latin typeface="Segoe UI"/>
              <a:ea typeface="+mn-ea"/>
              <a:cs typeface="Segoe UI" pitchFamily="34" charset="0"/>
            </a:endParaRPr>
          </a:p>
        </p:txBody>
      </p:sp>
      <p:grpSp>
        <p:nvGrpSpPr>
          <p:cNvPr id="26" name="Group 2"/>
          <p:cNvGrpSpPr>
            <a:grpSpLocks noChangeAspect="1"/>
          </p:cNvGrpSpPr>
          <p:nvPr/>
        </p:nvGrpSpPr>
        <p:grpSpPr>
          <a:xfrm>
            <a:off x="4372289" y="2243331"/>
            <a:ext cx="3479067" cy="2586424"/>
            <a:chOff x="2171700" y="3063206"/>
            <a:chExt cx="1621371" cy="1205366"/>
          </a:xfrm>
        </p:grpSpPr>
        <p:pic>
          <p:nvPicPr>
            <p:cNvPr id="27"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28"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386704" y="2682810"/>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6469810" y="3540586"/>
            <a:ext cx="1010239" cy="1303306"/>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9410"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pic>
        <p:nvPicPr>
          <p:cNvPr id="39"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55823" y="2276425"/>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007072" y="2655635"/>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5688759" y="296569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feld 35"/>
          <p:cNvSpPr txBox="1"/>
          <p:nvPr/>
        </p:nvSpPr>
        <p:spPr>
          <a:xfrm>
            <a:off x="5072334" y="2709658"/>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6" name="Textfeld 45"/>
          <p:cNvSpPr txBox="1"/>
          <p:nvPr/>
        </p:nvSpPr>
        <p:spPr>
          <a:xfrm>
            <a:off x="5860102" y="2317629"/>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7" name="Textfeld 46"/>
          <p:cNvSpPr txBox="1"/>
          <p:nvPr/>
        </p:nvSpPr>
        <p:spPr>
          <a:xfrm>
            <a:off x="5804919" y="3079065"/>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8" name="Textfeld 47"/>
          <p:cNvSpPr txBox="1"/>
          <p:nvPr/>
        </p:nvSpPr>
        <p:spPr>
          <a:xfrm>
            <a:off x="6545525" y="2803906"/>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Tree>
    <p:extLst>
      <p:ext uri="{BB962C8B-B14F-4D97-AF65-F5344CB8AC3E}">
        <p14:creationId xmlns:p14="http://schemas.microsoft.com/office/powerpoint/2010/main" val="3823347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46" grpId="0"/>
      <p:bldP spid="47" grpId="0"/>
      <p:bldP spid="4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flipH="1">
            <a:off x="269242" y="2414682"/>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64"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EFEFEF"/>
              </a:solidFill>
              <a:effectLst/>
              <a:uLnTx/>
              <a:uFillTx/>
              <a:latin typeface="Segoe UI"/>
              <a:ea typeface="+mn-ea"/>
              <a:cs typeface="Segoe UI" pitchFamily="34" charset="0"/>
            </a:endParaRPr>
          </a:p>
        </p:txBody>
      </p:sp>
      <p:sp>
        <p:nvSpPr>
          <p:cNvPr id="57" name="Title 3"/>
          <p:cNvSpPr>
            <a:spLocks noGrp="1"/>
          </p:cNvSpPr>
          <p:nvPr>
            <p:ph type="title"/>
          </p:nvPr>
        </p:nvSpPr>
        <p:spPr>
          <a:xfrm>
            <a:off x="269241" y="289956"/>
            <a:ext cx="11655840" cy="543141"/>
          </a:xfrm>
        </p:spPr>
        <p:txBody>
          <a:bodyPr/>
          <a:lstStyle/>
          <a:p>
            <a:pPr>
              <a:lnSpc>
                <a:spcPct val="100000"/>
              </a:lnSpc>
            </a:pPr>
            <a:r>
              <a:rPr lang="en-US" sz="3529" dirty="0"/>
              <a:t>Hyper-V Replica</a:t>
            </a:r>
          </a:p>
        </p:txBody>
      </p:sp>
      <p:grpSp>
        <p:nvGrpSpPr>
          <p:cNvPr id="50" name="Group 2"/>
          <p:cNvGrpSpPr>
            <a:grpSpLocks noChangeAspect="1"/>
          </p:cNvGrpSpPr>
          <p:nvPr/>
        </p:nvGrpSpPr>
        <p:grpSpPr>
          <a:xfrm>
            <a:off x="896241" y="1597379"/>
            <a:ext cx="3479067" cy="2586424"/>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433756" y="2009683"/>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7"/>
          <p:cNvSpPr/>
          <p:nvPr/>
        </p:nvSpPr>
        <p:spPr bwMode="auto">
          <a:xfrm flipH="1">
            <a:off x="6656270" y="2414682"/>
            <a:ext cx="4178703" cy="25612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60" tIns="0" rIns="152295" bIns="75880" numCol="1" spcCol="0" rtlCol="0" fromWordArt="0" anchor="t" anchorCtr="0" forceAA="0" compatLnSpc="1">
            <a:prstTxWarp prst="textNoShape">
              <a:avLst/>
            </a:prstTxWarp>
            <a:noAutofit/>
          </a:bodyPr>
          <a:lstStyle/>
          <a:p>
            <a:pPr marL="0" marR="0" lvl="1" indent="0" algn="l" defTabSz="462164"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EFEFEF"/>
              </a:solidFill>
              <a:effectLst/>
              <a:uLnTx/>
              <a:uFillTx/>
              <a:latin typeface="Segoe UI"/>
              <a:ea typeface="+mn-ea"/>
              <a:cs typeface="Segoe UI" pitchFamily="34" charset="0"/>
            </a:endParaRPr>
          </a:p>
        </p:txBody>
      </p:sp>
      <p:grpSp>
        <p:nvGrpSpPr>
          <p:cNvPr id="26" name="Group 2"/>
          <p:cNvGrpSpPr>
            <a:grpSpLocks noChangeAspect="1"/>
          </p:cNvGrpSpPr>
          <p:nvPr/>
        </p:nvGrpSpPr>
        <p:grpSpPr>
          <a:xfrm>
            <a:off x="7283269" y="1597379"/>
            <a:ext cx="3479067" cy="2586424"/>
            <a:chOff x="2171700" y="3063206"/>
            <a:chExt cx="1621371" cy="1205366"/>
          </a:xfrm>
        </p:grpSpPr>
        <p:pic>
          <p:nvPicPr>
            <p:cNvPr id="27"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28"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9297684" y="2036858"/>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p:cNvSpPr/>
          <p:nvPr/>
        </p:nvSpPr>
        <p:spPr bwMode="auto">
          <a:xfrm>
            <a:off x="4834891" y="2120957"/>
            <a:ext cx="2334440" cy="509971"/>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68" rtl="0" eaLnBrk="1" fontAlgn="base" latinLnBrk="0" hangingPunct="1">
              <a:lnSpc>
                <a:spcPct val="90000"/>
              </a:lnSpc>
              <a:spcBef>
                <a:spcPct val="0"/>
              </a:spcBef>
              <a:spcAft>
                <a:spcPct val="0"/>
              </a:spcAft>
              <a:buClrTx/>
              <a:buSzTx/>
              <a:buFontTx/>
              <a:buNone/>
              <a:tabLst/>
              <a:defRPr/>
            </a:pPr>
            <a:endParaRPr kumimoji="0" lang="de-DE" sz="1961" b="0" i="0" u="none" strike="noStrike" kern="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34" name="Pfeil nach rechts 33"/>
          <p:cNvSpPr/>
          <p:nvPr/>
        </p:nvSpPr>
        <p:spPr bwMode="auto">
          <a:xfrm rot="10800000">
            <a:off x="4780592" y="2990655"/>
            <a:ext cx="2334440" cy="509971"/>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68" rtl="0" eaLnBrk="1" fontAlgn="base" latinLnBrk="0" hangingPunct="1">
              <a:lnSpc>
                <a:spcPct val="90000"/>
              </a:lnSpc>
              <a:spcBef>
                <a:spcPct val="0"/>
              </a:spcBef>
              <a:spcAft>
                <a:spcPct val="0"/>
              </a:spcAft>
              <a:buClrTx/>
              <a:buSzTx/>
              <a:buFontTx/>
              <a:buNone/>
              <a:tabLst/>
              <a:defRPr/>
            </a:pPr>
            <a:endParaRPr kumimoji="0" lang="de-DE" sz="1961" b="0" i="0" u="none" strike="noStrike" kern="0" cap="none" spc="-49"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3" name="Textfeld 2"/>
          <p:cNvSpPr txBox="1"/>
          <p:nvPr/>
        </p:nvSpPr>
        <p:spPr>
          <a:xfrm>
            <a:off x="4942990" y="2626378"/>
            <a:ext cx="2053767" cy="325858"/>
          </a:xfrm>
          <a:prstGeom prst="rect">
            <a:avLst/>
          </a:prstGeom>
          <a:noFill/>
        </p:spPr>
        <p:txBody>
          <a:bodyPr wrap="non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2353" b="0" i="0" u="none" strike="noStrike" kern="0" cap="none" spc="-49" normalizeH="0" baseline="0" noProof="0" dirty="0">
                <a:ln>
                  <a:noFill/>
                </a:ln>
                <a:solidFill>
                  <a:srgbClr val="EFEFEF">
                    <a:lumMod val="10000"/>
                  </a:srgbClr>
                </a:solidFill>
                <a:effectLst/>
                <a:uLnTx/>
                <a:uFillTx/>
                <a:latin typeface="Segoe UI"/>
                <a:ea typeface="+mn-ea"/>
                <a:cs typeface="+mn-cs"/>
              </a:rPr>
              <a:t>Hyper-V Replica</a:t>
            </a:r>
          </a:p>
        </p:txBody>
      </p:sp>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131702" y="1726802"/>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9380790" y="2894634"/>
            <a:ext cx="1010239" cy="1303306"/>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9410"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pic>
        <p:nvPicPr>
          <p:cNvPr id="39"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666803" y="1630473"/>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2387460" y="241484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001456" y="2172595"/>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918052" y="2009683"/>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599739" y="2319739"/>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578460" y="577347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9474"/>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6090" y="5765793"/>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1320914" y="6152944"/>
            <a:ext cx="4636577" cy="434478"/>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3137" b="0" i="0" u="none" strike="noStrike" kern="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VM ist eingeschaltet</a:t>
            </a:r>
          </a:p>
        </p:txBody>
      </p:sp>
      <p:sp>
        <p:nvSpPr>
          <p:cNvPr id="45" name="Textfeld 44"/>
          <p:cNvSpPr txBox="1"/>
          <p:nvPr/>
        </p:nvSpPr>
        <p:spPr>
          <a:xfrm>
            <a:off x="6656269" y="6176856"/>
            <a:ext cx="5667735" cy="434478"/>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3137" b="0" i="0" u="none" strike="noStrike" kern="0" cap="none" spc="-99"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Replica VM – ist ausgeschaltet</a:t>
            </a:r>
          </a:p>
        </p:txBody>
      </p:sp>
      <p:sp>
        <p:nvSpPr>
          <p:cNvPr id="36" name="Textfeld 35"/>
          <p:cNvSpPr txBox="1"/>
          <p:nvPr/>
        </p:nvSpPr>
        <p:spPr>
          <a:xfrm>
            <a:off x="7983314" y="2063706"/>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6" name="Textfeld 45"/>
          <p:cNvSpPr txBox="1"/>
          <p:nvPr/>
        </p:nvSpPr>
        <p:spPr>
          <a:xfrm>
            <a:off x="8771082" y="1671677"/>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7" name="Textfeld 46"/>
          <p:cNvSpPr txBox="1"/>
          <p:nvPr/>
        </p:nvSpPr>
        <p:spPr>
          <a:xfrm>
            <a:off x="8715899" y="2433113"/>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8" name="Textfeld 47"/>
          <p:cNvSpPr txBox="1"/>
          <p:nvPr/>
        </p:nvSpPr>
        <p:spPr>
          <a:xfrm>
            <a:off x="9456505" y="2157954"/>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pic>
        <p:nvPicPr>
          <p:cNvPr id="4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388415" y="2419631"/>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3001456" y="2172595"/>
            <a:ext cx="585893" cy="98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76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46" grpId="0"/>
      <p:bldP spid="47" grpId="0"/>
      <p:bldP spid="4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529" dirty="0"/>
              <a:t>Hyper-V Replica</a:t>
            </a:r>
            <a:endParaRPr lang="de-DE" dirty="0"/>
          </a:p>
        </p:txBody>
      </p:sp>
      <p:sp>
        <p:nvSpPr>
          <p:cNvPr id="3" name="Text Placeholder 4"/>
          <p:cNvSpPr>
            <a:spLocks noGrp="1"/>
          </p:cNvSpPr>
          <p:nvPr>
            <p:ph type="body" sz="quarter" idx="10"/>
          </p:nvPr>
        </p:nvSpPr>
        <p:spPr>
          <a:xfrm>
            <a:off x="406514" y="1189186"/>
            <a:ext cx="11518567" cy="3647152"/>
          </a:xfrm>
        </p:spPr>
        <p:txBody>
          <a:bodyPr/>
          <a:lstStyle/>
          <a:p>
            <a:pPr marL="0" indent="0">
              <a:lnSpc>
                <a:spcPct val="100000"/>
              </a:lnSpc>
              <a:spcBef>
                <a:spcPts val="0"/>
              </a:spcBef>
              <a:spcAft>
                <a:spcPts val="1800"/>
              </a:spcAft>
              <a:buNone/>
            </a:pPr>
            <a:r>
              <a:rPr lang="de-DE" sz="2000" b="1" dirty="0">
                <a:solidFill>
                  <a:schemeClr val="bg2">
                    <a:lumMod val="10000"/>
                  </a:schemeClr>
                </a:solidFill>
              </a:rPr>
              <a:t>Mögliche Replikationsintervalle: 30 s / 5 min / 15 min </a:t>
            </a:r>
          </a:p>
          <a:p>
            <a:pPr marL="0" indent="0">
              <a:lnSpc>
                <a:spcPct val="100000"/>
              </a:lnSpc>
              <a:spcBef>
                <a:spcPts val="0"/>
              </a:spcBef>
              <a:spcAft>
                <a:spcPts val="1800"/>
              </a:spcAft>
              <a:buNone/>
            </a:pPr>
            <a:r>
              <a:rPr lang="de-DE" sz="2000" b="1" dirty="0">
                <a:solidFill>
                  <a:schemeClr val="bg2">
                    <a:lumMod val="10000"/>
                  </a:schemeClr>
                </a:solidFill>
              </a:rPr>
              <a:t>Hyper-V Replica zwischen Windows Server 2012 R2 und Windows Server 2016 möglich – bitte auf die VM Configuration Version achten.</a:t>
            </a:r>
          </a:p>
          <a:p>
            <a:pPr marL="0" indent="0">
              <a:lnSpc>
                <a:spcPct val="100000"/>
              </a:lnSpc>
              <a:spcBef>
                <a:spcPts val="0"/>
              </a:spcBef>
              <a:spcAft>
                <a:spcPts val="1800"/>
              </a:spcAft>
              <a:buNone/>
            </a:pPr>
            <a:r>
              <a:rPr lang="de-DE" sz="2000" b="1" dirty="0">
                <a:solidFill>
                  <a:schemeClr val="bg2">
                    <a:lumMod val="10000"/>
                  </a:schemeClr>
                </a:solidFill>
              </a:rPr>
              <a:t>Neu: Support für Hot-Add VHDX </a:t>
            </a:r>
            <a:br>
              <a:rPr lang="de-DE" sz="2000" dirty="0">
                <a:solidFill>
                  <a:schemeClr val="bg2">
                    <a:lumMod val="10000"/>
                  </a:schemeClr>
                </a:solidFill>
              </a:rPr>
            </a:br>
            <a:r>
              <a:rPr lang="de-DE" sz="2000" dirty="0">
                <a:solidFill>
                  <a:schemeClr val="bg2">
                    <a:lumMod val="10000"/>
                  </a:schemeClr>
                </a:solidFill>
              </a:rPr>
              <a:t>Wird einer virtuellen Maschine mit aktivem Hyper-V Replica eine neue virtuelle Festplatte zugeordnet so landet diese automatisch im so genannten “Not </a:t>
            </a:r>
            <a:r>
              <a:rPr lang="de-DE" sz="2000" dirty="0" err="1">
                <a:solidFill>
                  <a:schemeClr val="bg2">
                    <a:lumMod val="10000"/>
                  </a:schemeClr>
                </a:solidFill>
              </a:rPr>
              <a:t>Replicated</a:t>
            </a:r>
            <a:r>
              <a:rPr lang="de-DE" sz="2000" dirty="0">
                <a:solidFill>
                  <a:schemeClr val="bg2">
                    <a:lumMod val="10000"/>
                  </a:schemeClr>
                </a:solidFill>
              </a:rPr>
              <a:t> Set”. Diese virtuellen Festplatten können im laufenden Betrieb den </a:t>
            </a:r>
            <a:r>
              <a:rPr lang="de-DE" sz="2000" dirty="0" err="1">
                <a:solidFill>
                  <a:schemeClr val="bg2">
                    <a:lumMod val="10000"/>
                  </a:schemeClr>
                </a:solidFill>
              </a:rPr>
              <a:t>Replicated</a:t>
            </a:r>
            <a:r>
              <a:rPr lang="de-DE" sz="2000" dirty="0">
                <a:solidFill>
                  <a:schemeClr val="bg2">
                    <a:lumMod val="10000"/>
                  </a:schemeClr>
                </a:solidFill>
              </a:rPr>
              <a:t> Disks hinzugefügt werden</a:t>
            </a:r>
          </a:p>
          <a:p>
            <a:pPr marL="0" indent="0">
              <a:lnSpc>
                <a:spcPct val="100000"/>
              </a:lnSpc>
              <a:spcBef>
                <a:spcPts val="0"/>
              </a:spcBef>
              <a:spcAft>
                <a:spcPts val="1800"/>
              </a:spcAft>
              <a:buNone/>
            </a:pPr>
            <a:br>
              <a:rPr lang="de-DE" sz="2000" dirty="0">
                <a:solidFill>
                  <a:schemeClr val="bg2">
                    <a:lumMod val="10000"/>
                  </a:schemeClr>
                </a:solidFill>
              </a:rPr>
            </a:br>
            <a:endParaRPr lang="de-DE" sz="2000" dirty="0">
              <a:solidFill>
                <a:schemeClr val="bg2">
                  <a:lumMod val="10000"/>
                </a:schemeClr>
              </a:solidFill>
            </a:endParaRPr>
          </a:p>
        </p:txBody>
      </p:sp>
      <p:sp>
        <p:nvSpPr>
          <p:cNvPr id="5" name="Rectangle 1"/>
          <p:cNvSpPr/>
          <p:nvPr/>
        </p:nvSpPr>
        <p:spPr>
          <a:xfrm>
            <a:off x="552138" y="4308509"/>
            <a:ext cx="7644554" cy="1357769"/>
          </a:xfrm>
          <a:prstGeom prst="rect">
            <a:avLst/>
          </a:prstGeom>
        </p:spPr>
        <p:txBody>
          <a:bodyPr wrap="square">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solidFill>
                  <a:srgbClr val="0000FF"/>
                </a:solidFill>
                <a:effectLst/>
                <a:uLnTx/>
                <a:uFillTx/>
                <a:latin typeface="Lucida Console" panose="020B0609040504020204" pitchFamily="49" charset="0"/>
                <a:ea typeface="+mn-ea"/>
                <a:cs typeface="+mn-cs"/>
              </a:rPr>
              <a:t>Set-</a:t>
            </a:r>
            <a:r>
              <a:rPr kumimoji="0" lang="en-US" sz="2745" b="0" i="0" u="none" strike="noStrike" kern="0" cap="none" spc="0" normalizeH="0" baseline="0" noProof="0" dirty="0" err="1">
                <a:ln>
                  <a:noFill/>
                </a:ln>
                <a:solidFill>
                  <a:srgbClr val="0000FF"/>
                </a:solidFill>
                <a:effectLst/>
                <a:uLnTx/>
                <a:uFillTx/>
                <a:latin typeface="Lucida Console" panose="020B0609040504020204" pitchFamily="49" charset="0"/>
                <a:ea typeface="+mn-ea"/>
                <a:cs typeface="+mn-cs"/>
              </a:rPr>
              <a:t>VMReplication</a:t>
            </a:r>
            <a:r>
              <a:rPr kumimoji="0" lang="en-US" sz="2745" b="0" i="0" u="none" strike="noStrike" kern="0" cap="none" spc="0" normalizeH="0" baseline="0" noProof="0" dirty="0">
                <a:ln>
                  <a:noFill/>
                </a:ln>
                <a:solidFill>
                  <a:prstClr val="black"/>
                </a:solidFill>
                <a:effectLst/>
                <a:uLnTx/>
                <a:uFillTx/>
                <a:latin typeface="Lucida Console" panose="020B0609040504020204" pitchFamily="49" charset="0"/>
                <a:ea typeface="+mn-ea"/>
                <a:cs typeface="+mn-cs"/>
              </a:rPr>
              <a:t> </a:t>
            </a:r>
            <a:r>
              <a:rPr kumimoji="0" lang="en-US" sz="2745" b="0" i="0" u="none" strike="noStrike" kern="0" cap="none" spc="0" normalizeH="0" baseline="0" noProof="0" dirty="0">
                <a:ln>
                  <a:noFill/>
                </a:ln>
                <a:solidFill>
                  <a:srgbClr val="8B0000"/>
                </a:solidFill>
                <a:effectLst/>
                <a:uLnTx/>
                <a:uFillTx/>
                <a:latin typeface="Lucida Console" panose="020B0609040504020204" pitchFamily="49" charset="0"/>
                <a:ea typeface="+mn-ea"/>
                <a:cs typeface="+mn-cs"/>
              </a:rPr>
              <a:t>"</a:t>
            </a:r>
            <a:r>
              <a:rPr kumimoji="0" lang="en-US" sz="2745" b="0" i="0" u="none" strike="noStrike" kern="0" cap="none" spc="0" normalizeH="0" baseline="0" noProof="0" dirty="0" err="1">
                <a:ln>
                  <a:noFill/>
                </a:ln>
                <a:solidFill>
                  <a:srgbClr val="8B0000"/>
                </a:solidFill>
                <a:effectLst/>
                <a:uLnTx/>
                <a:uFillTx/>
                <a:latin typeface="Lucida Console" panose="020B0609040504020204" pitchFamily="49" charset="0"/>
                <a:ea typeface="+mn-ea"/>
                <a:cs typeface="+mn-cs"/>
              </a:rPr>
              <a:t>VMName</a:t>
            </a:r>
            <a:r>
              <a:rPr kumimoji="0" lang="en-US" sz="2745" b="0" i="0" u="none" strike="noStrike" kern="0" cap="none" spc="0" normalizeH="0" baseline="0" noProof="0" dirty="0">
                <a:ln>
                  <a:noFill/>
                </a:ln>
                <a:solidFill>
                  <a:srgbClr val="8B0000"/>
                </a:solidFill>
                <a:effectLst/>
                <a:uLnTx/>
                <a:uFillTx/>
                <a:latin typeface="Lucida Console" panose="020B0609040504020204" pitchFamily="49" charset="0"/>
                <a:ea typeface="+mn-ea"/>
                <a:cs typeface="+mn-cs"/>
              </a:rPr>
              <a:t>"</a:t>
            </a:r>
            <a:r>
              <a:rPr kumimoji="0" lang="en-US" sz="2745" b="0" i="0" u="none" strike="noStrike" kern="0" cap="none" spc="0" normalizeH="0" baseline="0" noProof="0" dirty="0">
                <a:ln>
                  <a:noFill/>
                </a:ln>
                <a:solidFill>
                  <a:prstClr val="black"/>
                </a:solidFill>
                <a:effectLst/>
                <a:uLnTx/>
                <a:uFillTx/>
                <a:latin typeface="Lucida Console" panose="020B0609040504020204" pitchFamily="49" charset="0"/>
                <a:ea typeface="+mn-ea"/>
                <a:cs typeface="+mn-cs"/>
              </a:rPr>
              <a:t> </a:t>
            </a:r>
          </a:p>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solidFill>
                  <a:srgbClr val="000080"/>
                </a:solidFill>
                <a:effectLst/>
                <a:uLnTx/>
                <a:uFillTx/>
                <a:latin typeface="Lucida Console" panose="020B0609040504020204" pitchFamily="49" charset="0"/>
                <a:ea typeface="+mn-ea"/>
                <a:cs typeface="+mn-cs"/>
              </a:rPr>
              <a:t>	-</a:t>
            </a:r>
            <a:r>
              <a:rPr kumimoji="0" lang="en-US" sz="2745" b="0" i="0" u="none" strike="noStrike" kern="0" cap="none" spc="0" normalizeH="0" baseline="0" noProof="0" dirty="0" err="1">
                <a:ln>
                  <a:noFill/>
                </a:ln>
                <a:solidFill>
                  <a:srgbClr val="000080"/>
                </a:solidFill>
                <a:effectLst/>
                <a:uLnTx/>
                <a:uFillTx/>
                <a:latin typeface="Lucida Console" panose="020B0609040504020204" pitchFamily="49" charset="0"/>
                <a:ea typeface="+mn-ea"/>
                <a:cs typeface="+mn-cs"/>
              </a:rPr>
              <a:t>ReplicatedDisks</a:t>
            </a:r>
            <a:r>
              <a:rPr kumimoji="0" lang="en-US" sz="2745" b="0" i="0" u="none" strike="noStrike" kern="0" cap="none" spc="0" normalizeH="0" baseline="0" noProof="0" dirty="0">
                <a:ln>
                  <a:noFill/>
                </a:ln>
                <a:solidFill>
                  <a:prstClr val="black"/>
                </a:solidFill>
                <a:effectLst/>
                <a:uLnTx/>
                <a:uFillTx/>
                <a:latin typeface="Lucida Console" panose="020B0609040504020204" pitchFamily="49" charset="0"/>
                <a:ea typeface="+mn-ea"/>
                <a:cs typeface="+mn-cs"/>
              </a:rPr>
              <a:t> </a:t>
            </a:r>
          </a:p>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solidFill>
                  <a:prstClr val="black"/>
                </a:solidFill>
                <a:effectLst/>
                <a:uLnTx/>
                <a:uFillTx/>
                <a:latin typeface="Lucida Console" panose="020B0609040504020204" pitchFamily="49" charset="0"/>
                <a:ea typeface="+mn-ea"/>
                <a:cs typeface="+mn-cs"/>
              </a:rPr>
              <a:t>	(</a:t>
            </a:r>
            <a:r>
              <a:rPr kumimoji="0" lang="en-US" sz="2745" b="0" i="0" u="none" strike="noStrike" kern="0" cap="none" spc="0" normalizeH="0" baseline="0" noProof="0" dirty="0">
                <a:ln>
                  <a:noFill/>
                </a:ln>
                <a:solidFill>
                  <a:srgbClr val="0000FF"/>
                </a:solidFill>
                <a:effectLst/>
                <a:uLnTx/>
                <a:uFillTx/>
                <a:latin typeface="Lucida Console" panose="020B0609040504020204" pitchFamily="49" charset="0"/>
                <a:ea typeface="+mn-ea"/>
                <a:cs typeface="+mn-cs"/>
              </a:rPr>
              <a:t>Get-</a:t>
            </a:r>
            <a:r>
              <a:rPr kumimoji="0" lang="en-US" sz="2745" b="0" i="0" u="none" strike="noStrike" kern="0" cap="none" spc="0" normalizeH="0" baseline="0" noProof="0" dirty="0" err="1">
                <a:ln>
                  <a:noFill/>
                </a:ln>
                <a:solidFill>
                  <a:srgbClr val="0000FF"/>
                </a:solidFill>
                <a:effectLst/>
                <a:uLnTx/>
                <a:uFillTx/>
                <a:latin typeface="Lucida Console" panose="020B0609040504020204" pitchFamily="49" charset="0"/>
                <a:ea typeface="+mn-ea"/>
                <a:cs typeface="+mn-cs"/>
              </a:rPr>
              <a:t>VMHardDiskDrive</a:t>
            </a:r>
            <a:r>
              <a:rPr kumimoji="0" lang="en-US" sz="2745" b="0" i="0" u="none" strike="noStrike" kern="0" cap="none" spc="0" normalizeH="0" baseline="0" noProof="0" dirty="0">
                <a:ln>
                  <a:noFill/>
                </a:ln>
                <a:solidFill>
                  <a:prstClr val="black"/>
                </a:solidFill>
                <a:effectLst/>
                <a:uLnTx/>
                <a:uFillTx/>
                <a:latin typeface="Lucida Console" panose="020B0609040504020204" pitchFamily="49" charset="0"/>
                <a:ea typeface="+mn-ea"/>
                <a:cs typeface="+mn-cs"/>
              </a:rPr>
              <a:t> </a:t>
            </a:r>
            <a:r>
              <a:rPr kumimoji="0" lang="en-US" sz="2745" b="0" i="0" u="none" strike="noStrike" kern="0" cap="none" spc="0" normalizeH="0" baseline="0" noProof="0" dirty="0">
                <a:ln>
                  <a:noFill/>
                </a:ln>
                <a:solidFill>
                  <a:srgbClr val="8B0000"/>
                </a:solidFill>
                <a:effectLst/>
                <a:uLnTx/>
                <a:uFillTx/>
                <a:latin typeface="Lucida Console" panose="020B0609040504020204" pitchFamily="49" charset="0"/>
                <a:ea typeface="+mn-ea"/>
                <a:cs typeface="+mn-cs"/>
              </a:rPr>
              <a:t>"</a:t>
            </a:r>
            <a:r>
              <a:rPr kumimoji="0" lang="en-US" sz="2745" b="0" i="0" u="none" strike="noStrike" kern="0" cap="none" spc="0" normalizeH="0" baseline="0" noProof="0" dirty="0" err="1">
                <a:ln>
                  <a:noFill/>
                </a:ln>
                <a:solidFill>
                  <a:srgbClr val="8B0000"/>
                </a:solidFill>
                <a:effectLst/>
                <a:uLnTx/>
                <a:uFillTx/>
                <a:latin typeface="Lucida Console" panose="020B0609040504020204" pitchFamily="49" charset="0"/>
                <a:ea typeface="+mn-ea"/>
                <a:cs typeface="+mn-cs"/>
              </a:rPr>
              <a:t>VMName</a:t>
            </a:r>
            <a:r>
              <a:rPr kumimoji="0" lang="en-US" sz="2745" b="0" i="0" u="none" strike="noStrike" kern="0" cap="none" spc="0" normalizeH="0" baseline="0" noProof="0" dirty="0">
                <a:ln>
                  <a:noFill/>
                </a:ln>
                <a:solidFill>
                  <a:srgbClr val="8B0000"/>
                </a:solidFill>
                <a:effectLst/>
                <a:uLnTx/>
                <a:uFillTx/>
                <a:latin typeface="Lucida Console" panose="020B0609040504020204" pitchFamily="49" charset="0"/>
                <a:ea typeface="+mn-ea"/>
                <a:cs typeface="+mn-cs"/>
              </a:rPr>
              <a:t>"</a:t>
            </a:r>
            <a:r>
              <a:rPr kumimoji="0" lang="en-US" sz="2745" b="0" i="0" u="none" strike="noStrike" kern="0" cap="none" spc="0" normalizeH="0" baseline="0" noProof="0" dirty="0">
                <a:ln>
                  <a:noFill/>
                </a:ln>
                <a:solidFill>
                  <a:prstClr val="black"/>
                </a:solidFill>
                <a:effectLst/>
                <a:uLnTx/>
                <a:uFillTx/>
                <a:latin typeface="Lucida Console" panose="020B0609040504020204" pitchFamily="49" charset="0"/>
                <a:ea typeface="+mn-ea"/>
                <a:cs typeface="+mn-cs"/>
              </a:rPr>
              <a:t>)</a:t>
            </a:r>
          </a:p>
        </p:txBody>
      </p:sp>
    </p:spTree>
    <p:extLst>
      <p:ext uri="{BB962C8B-B14F-4D97-AF65-F5344CB8AC3E}">
        <p14:creationId xmlns:p14="http://schemas.microsoft.com/office/powerpoint/2010/main" val="1692300752"/>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540673" y="2545635"/>
            <a:ext cx="5934638" cy="1077218"/>
          </a:xfrm>
          <a:prstGeom prst="rect">
            <a:avLst/>
          </a:prstGeom>
          <a:noFill/>
        </p:spPr>
        <p:txBody>
          <a:bodyPr wrap="none" rtlCol="0">
            <a:spAutoFit/>
          </a:bodyPr>
          <a:lstStyle/>
          <a:p>
            <a:r>
              <a:rPr lang="de-DE" sz="3200" dirty="0">
                <a:solidFill>
                  <a:srgbClr val="595959"/>
                </a:solidFill>
                <a:latin typeface="Segoe UI" panose="020B0502040204020203" pitchFamily="34" charset="0"/>
                <a:cs typeface="Segoe UI" panose="020B0502040204020203" pitchFamily="34" charset="0"/>
              </a:rPr>
              <a:t>Wie sieht es mit Clustering und </a:t>
            </a:r>
            <a:br>
              <a:rPr lang="de-DE" sz="3200" dirty="0">
                <a:solidFill>
                  <a:srgbClr val="595959"/>
                </a:solidFill>
                <a:latin typeface="Segoe UI" panose="020B0502040204020203" pitchFamily="34" charset="0"/>
                <a:cs typeface="Segoe UI" panose="020B0502040204020203" pitchFamily="34" charset="0"/>
              </a:rPr>
            </a:br>
            <a:r>
              <a:rPr lang="de-DE" sz="3200" dirty="0">
                <a:solidFill>
                  <a:srgbClr val="595959"/>
                </a:solidFill>
                <a:latin typeface="Segoe UI" panose="020B0502040204020203" pitchFamily="34" charset="0"/>
                <a:cs typeface="Segoe UI" panose="020B0502040204020203" pitchFamily="34" charset="0"/>
              </a:rPr>
              <a:t>Storage Spaces Direct aus?</a:t>
            </a:r>
            <a:endParaRPr lang="de-DE" sz="2000" dirty="0">
              <a:solidFill>
                <a:srgbClr val="595959"/>
              </a:solidFill>
              <a:latin typeface="Segoe UI" panose="020B0502040204020203" pitchFamily="34" charset="0"/>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spTree>
    <p:extLst>
      <p:ext uri="{BB962C8B-B14F-4D97-AF65-F5344CB8AC3E}">
        <p14:creationId xmlns:p14="http://schemas.microsoft.com/office/powerpoint/2010/main" val="3214016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28"/>
          <p:cNvCxnSpPr>
            <a:endCxn id="29" idx="0"/>
          </p:cNvCxnSpPr>
          <p:nvPr/>
        </p:nvCxnSpPr>
        <p:spPr>
          <a:xfrm flipH="1">
            <a:off x="4173444" y="3349849"/>
            <a:ext cx="18477" cy="1465059"/>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bwMode="auto">
          <a:xfrm flipH="1">
            <a:off x="553090" y="1521470"/>
            <a:ext cx="4178111" cy="256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39" tIns="0" rIns="152275" bIns="75871" numCol="1" spcCol="0" rtlCol="0" fromWordArt="0" anchor="t" anchorCtr="0" forceAA="0" compatLnSpc="1">
            <a:prstTxWarp prst="textNoShape">
              <a:avLst/>
            </a:prstTxWarp>
            <a:noAutofit/>
          </a:bodyPr>
          <a:lstStyle/>
          <a:p>
            <a:pPr marL="0" marR="0" lvl="1" indent="0" algn="l" defTabSz="462075"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EFEFEF"/>
              </a:solidFill>
              <a:effectLst/>
              <a:uLnTx/>
              <a:uFillTx/>
              <a:latin typeface="Segoe UI"/>
              <a:ea typeface="+mn-ea"/>
              <a:cs typeface="Segoe UI" pitchFamily="34" charset="0"/>
            </a:endParaRPr>
          </a:p>
        </p:txBody>
      </p:sp>
      <p:grpSp>
        <p:nvGrpSpPr>
          <p:cNvPr id="50" name="Group 2"/>
          <p:cNvGrpSpPr>
            <a:grpSpLocks noChangeAspect="1"/>
          </p:cNvGrpSpPr>
          <p:nvPr/>
        </p:nvGrpSpPr>
        <p:grpSpPr>
          <a:xfrm>
            <a:off x="1357530" y="1223278"/>
            <a:ext cx="3478573" cy="2586057"/>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894968" y="1635524"/>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592813" y="1352681"/>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814784" y="2110608"/>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7"/>
          <p:cNvSpPr/>
          <p:nvPr/>
        </p:nvSpPr>
        <p:spPr bwMode="auto">
          <a:xfrm flipH="1">
            <a:off x="6833718" y="2933820"/>
            <a:ext cx="4178111" cy="256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39" tIns="0" rIns="152275" bIns="75871" numCol="1" spcCol="0" rtlCol="0" fromWordArt="0" anchor="t" anchorCtr="0" forceAA="0" compatLnSpc="1">
            <a:prstTxWarp prst="textNoShape">
              <a:avLst/>
            </a:prstTxWarp>
            <a:noAutofit/>
          </a:bodyPr>
          <a:lstStyle/>
          <a:p>
            <a:pPr marL="0" marR="0" lvl="1" indent="0" algn="l" defTabSz="462075"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EFEFEF"/>
              </a:solidFill>
              <a:effectLst/>
              <a:uLnTx/>
              <a:uFillTx/>
              <a:latin typeface="Segoe UI"/>
              <a:ea typeface="+mn-ea"/>
              <a:cs typeface="Segoe UI" pitchFamily="34" charset="0"/>
            </a:endParaRPr>
          </a:p>
        </p:txBody>
      </p:sp>
      <p:grpSp>
        <p:nvGrpSpPr>
          <p:cNvPr id="35" name="Group 2"/>
          <p:cNvGrpSpPr>
            <a:grpSpLocks noChangeAspect="1"/>
          </p:cNvGrpSpPr>
          <p:nvPr/>
        </p:nvGrpSpPr>
        <p:grpSpPr>
          <a:xfrm>
            <a:off x="6997399" y="1218748"/>
            <a:ext cx="3478573" cy="2586057"/>
            <a:chOff x="2171700" y="3063206"/>
            <a:chExt cx="1621371" cy="1205366"/>
          </a:xfrm>
        </p:grpSpPr>
        <p:pic>
          <p:nvPicPr>
            <p:cNvPr id="36"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37"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534837" y="1630993"/>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232683" y="1348152"/>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454653" y="2106077"/>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Hyper-V logo"/>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7000546" y="4814907"/>
            <a:ext cx="1315993" cy="1396397"/>
          </a:xfrm>
          <a:prstGeom prst="rect">
            <a:avLst/>
          </a:prstGeom>
          <a:noFill/>
          <a:ln>
            <a:noFill/>
          </a:ln>
        </p:spPr>
      </p:pic>
      <p:pic>
        <p:nvPicPr>
          <p:cNvPr id="29" name="Hyper-V logo"/>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3515448" y="4814908"/>
            <a:ext cx="1315993" cy="1396397"/>
          </a:xfrm>
          <a:prstGeom prst="rect">
            <a:avLst/>
          </a:prstGeom>
          <a:noFill/>
          <a:ln>
            <a:noFill/>
          </a:ln>
        </p:spPr>
      </p:pic>
      <p:cxnSp>
        <p:nvCxnSpPr>
          <p:cNvPr id="44" name="Straight Connector 28"/>
          <p:cNvCxnSpPr/>
          <p:nvPr/>
        </p:nvCxnSpPr>
        <p:spPr>
          <a:xfrm>
            <a:off x="4355099" y="3259401"/>
            <a:ext cx="3107424" cy="1555505"/>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28"/>
          <p:cNvCxnSpPr/>
          <p:nvPr/>
        </p:nvCxnSpPr>
        <p:spPr>
          <a:xfrm flipH="1">
            <a:off x="4568675" y="3259401"/>
            <a:ext cx="2981853" cy="1590719"/>
          </a:xfrm>
          <a:prstGeom prst="line">
            <a:avLst/>
          </a:prstGeom>
          <a:ln w="38100">
            <a:headEnd type="none"/>
            <a:tailEnd type="none"/>
          </a:ln>
        </p:spPr>
        <p:style>
          <a:lnRef idx="1">
            <a:schemeClr val="accent3"/>
          </a:lnRef>
          <a:fillRef idx="0">
            <a:schemeClr val="accent3"/>
          </a:fillRef>
          <a:effectRef idx="0">
            <a:schemeClr val="accent3"/>
          </a:effectRef>
          <a:fontRef idx="minor">
            <a:schemeClr val="tx1"/>
          </a:fontRef>
        </p:style>
      </p:cxnSp>
      <p:cxnSp>
        <p:nvCxnSpPr>
          <p:cNvPr id="46" name="Straight Connector 28"/>
          <p:cNvCxnSpPr>
            <a:endCxn id="30" idx="0"/>
          </p:cNvCxnSpPr>
          <p:nvPr/>
        </p:nvCxnSpPr>
        <p:spPr>
          <a:xfrm>
            <a:off x="7647353" y="3320918"/>
            <a:ext cx="11191" cy="1493989"/>
          </a:xfrm>
          <a:prstGeom prst="line">
            <a:avLst/>
          </a:prstGeom>
          <a:ln w="38100">
            <a:headEnd type="none"/>
            <a:tailEnd type="none"/>
          </a:ln>
        </p:spPr>
        <p:style>
          <a:lnRef idx="1">
            <a:schemeClr val="accent3"/>
          </a:lnRef>
          <a:fillRef idx="0">
            <a:schemeClr val="accent3"/>
          </a:fillRef>
          <a:effectRef idx="0">
            <a:schemeClr val="accent3"/>
          </a:effectRef>
          <a:fontRef idx="minor">
            <a:schemeClr val="tx1"/>
          </a:fontRef>
        </p:style>
      </p:cxnSp>
      <p:sp>
        <p:nvSpPr>
          <p:cNvPr id="13" name="Pfeil nach rechts 12"/>
          <p:cNvSpPr/>
          <p:nvPr/>
        </p:nvSpPr>
        <p:spPr bwMode="auto">
          <a:xfrm>
            <a:off x="4908727" y="5255910"/>
            <a:ext cx="2088671" cy="23882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01" rtl="0" eaLnBrk="1" fontAlgn="base" latinLnBrk="0" hangingPunct="1">
              <a:lnSpc>
                <a:spcPct val="90000"/>
              </a:lnSpc>
              <a:spcBef>
                <a:spcPct val="0"/>
              </a:spcBef>
              <a:spcAft>
                <a:spcPct val="0"/>
              </a:spcAft>
              <a:buClrTx/>
              <a:buSzTx/>
              <a:buFontTx/>
              <a:buNone/>
              <a:tabLst/>
              <a:defRPr/>
            </a:pPr>
            <a:endParaRPr kumimoji="0" lang="de-DE" sz="2000" b="0" i="0" u="none" strike="noStrike" kern="0" cap="none" spc="-51"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49" name="Pfeil nach rechts 48"/>
          <p:cNvSpPr/>
          <p:nvPr/>
        </p:nvSpPr>
        <p:spPr bwMode="auto">
          <a:xfrm rot="10800000">
            <a:off x="4864477" y="5581939"/>
            <a:ext cx="2088671" cy="23882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01" rtl="0" eaLnBrk="1" fontAlgn="base" latinLnBrk="0" hangingPunct="1">
              <a:lnSpc>
                <a:spcPct val="90000"/>
              </a:lnSpc>
              <a:spcBef>
                <a:spcPct val="0"/>
              </a:spcBef>
              <a:spcAft>
                <a:spcPct val="0"/>
              </a:spcAft>
              <a:buClrTx/>
              <a:buSzTx/>
              <a:buFontTx/>
              <a:buNone/>
              <a:tabLst/>
              <a:defRPr/>
            </a:pPr>
            <a:endParaRPr kumimoji="0" lang="de-DE" sz="2000" b="0" i="0" u="none" strike="noStrike" kern="0" cap="none" spc="-51"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14" name="Textfeld 13"/>
          <p:cNvSpPr txBox="1"/>
          <p:nvPr/>
        </p:nvSpPr>
        <p:spPr>
          <a:xfrm>
            <a:off x="4859428" y="4837736"/>
            <a:ext cx="2093778" cy="2215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1600" b="0" i="0" u="none" strike="noStrike" kern="0" cap="none" spc="-51" normalizeH="0" baseline="0" noProof="0" dirty="0">
                <a:ln>
                  <a:noFill/>
                </a:ln>
                <a:solidFill>
                  <a:srgbClr val="EFEFEF">
                    <a:lumMod val="10000"/>
                  </a:srgbClr>
                </a:solidFill>
                <a:effectLst/>
                <a:uLnTx/>
                <a:uFillTx/>
                <a:latin typeface="Segoe UI"/>
                <a:ea typeface="+mn-ea"/>
                <a:cs typeface="+mn-cs"/>
              </a:rPr>
              <a:t>Spiegelung über Storage</a:t>
            </a:r>
          </a:p>
        </p:txBody>
      </p:sp>
      <p:sp>
        <p:nvSpPr>
          <p:cNvPr id="53" name="Textfeld 52"/>
          <p:cNvSpPr txBox="1"/>
          <p:nvPr/>
        </p:nvSpPr>
        <p:spPr>
          <a:xfrm>
            <a:off x="3682556" y="6286359"/>
            <a:ext cx="1027974" cy="2769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2000" b="0" i="0" u="none" strike="noStrike" kern="0" cap="none" spc="-51" normalizeH="0" baseline="0" noProof="0" dirty="0">
                <a:ln>
                  <a:noFill/>
                </a:ln>
                <a:solidFill>
                  <a:srgbClr val="EFEFEF">
                    <a:lumMod val="10000"/>
                  </a:srgbClr>
                </a:solidFill>
                <a:effectLst/>
                <a:uLnTx/>
                <a:uFillTx/>
                <a:latin typeface="Segoe UI"/>
                <a:ea typeface="+mn-ea"/>
                <a:cs typeface="+mn-cs"/>
              </a:rPr>
              <a:t>Storage 1</a:t>
            </a:r>
          </a:p>
        </p:txBody>
      </p:sp>
      <p:sp>
        <p:nvSpPr>
          <p:cNvPr id="54" name="Textfeld 53"/>
          <p:cNvSpPr txBox="1"/>
          <p:nvPr/>
        </p:nvSpPr>
        <p:spPr>
          <a:xfrm>
            <a:off x="7137989" y="6314567"/>
            <a:ext cx="1027974" cy="2769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2000" b="0" i="0" u="none" strike="noStrike" kern="0" cap="none" spc="-51" normalizeH="0" baseline="0" noProof="0" dirty="0">
                <a:ln>
                  <a:noFill/>
                </a:ln>
                <a:solidFill>
                  <a:srgbClr val="EFEFEF">
                    <a:lumMod val="10000"/>
                  </a:srgbClr>
                </a:solidFill>
                <a:effectLst/>
                <a:uLnTx/>
                <a:uFillTx/>
                <a:latin typeface="Segoe UI"/>
                <a:ea typeface="+mn-ea"/>
                <a:cs typeface="+mn-cs"/>
              </a:rPr>
              <a:t>Storage 2</a:t>
            </a:r>
          </a:p>
        </p:txBody>
      </p:sp>
      <p:sp>
        <p:nvSpPr>
          <p:cNvPr id="56" name="Textfeld 55"/>
          <p:cNvSpPr txBox="1"/>
          <p:nvPr/>
        </p:nvSpPr>
        <p:spPr>
          <a:xfrm>
            <a:off x="2669261" y="926949"/>
            <a:ext cx="864596" cy="2769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2000" b="0" i="0" u="none" strike="noStrike" kern="0" cap="none" spc="-51" normalizeH="0" baseline="0" noProof="0" dirty="0">
                <a:ln>
                  <a:noFill/>
                </a:ln>
                <a:solidFill>
                  <a:srgbClr val="EFEFEF">
                    <a:lumMod val="10000"/>
                  </a:srgbClr>
                </a:solidFill>
                <a:effectLst/>
                <a:uLnTx/>
                <a:uFillTx/>
                <a:latin typeface="Segoe UI"/>
                <a:ea typeface="+mn-ea"/>
                <a:cs typeface="+mn-cs"/>
              </a:rPr>
              <a:t>Server 1</a:t>
            </a:r>
          </a:p>
        </p:txBody>
      </p:sp>
      <p:sp>
        <p:nvSpPr>
          <p:cNvPr id="57" name="Textfeld 56"/>
          <p:cNvSpPr txBox="1"/>
          <p:nvPr/>
        </p:nvSpPr>
        <p:spPr>
          <a:xfrm>
            <a:off x="8381351" y="926949"/>
            <a:ext cx="864596" cy="2769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2000" b="0" i="0" u="none" strike="noStrike" kern="0" cap="none" spc="-51" normalizeH="0" baseline="0" noProof="0" dirty="0">
                <a:ln>
                  <a:noFill/>
                </a:ln>
                <a:solidFill>
                  <a:srgbClr val="EFEFEF">
                    <a:lumMod val="10000"/>
                  </a:srgbClr>
                </a:solidFill>
                <a:effectLst/>
                <a:uLnTx/>
                <a:uFillTx/>
                <a:latin typeface="Segoe UI"/>
                <a:ea typeface="+mn-ea"/>
                <a:cs typeface="+mn-cs"/>
              </a:rPr>
              <a:t>Server 2</a:t>
            </a:r>
          </a:p>
        </p:txBody>
      </p:sp>
      <p:sp>
        <p:nvSpPr>
          <p:cNvPr id="58" name="Pfeil nach rechts 57"/>
          <p:cNvSpPr/>
          <p:nvPr/>
        </p:nvSpPr>
        <p:spPr bwMode="auto">
          <a:xfrm>
            <a:off x="4899890" y="2029974"/>
            <a:ext cx="2088671" cy="23882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01" rtl="0" eaLnBrk="1" fontAlgn="base" latinLnBrk="0" hangingPunct="1">
              <a:lnSpc>
                <a:spcPct val="90000"/>
              </a:lnSpc>
              <a:spcBef>
                <a:spcPct val="0"/>
              </a:spcBef>
              <a:spcAft>
                <a:spcPct val="0"/>
              </a:spcAft>
              <a:buClrTx/>
              <a:buSzTx/>
              <a:buFontTx/>
              <a:buNone/>
              <a:tabLst/>
              <a:defRPr/>
            </a:pPr>
            <a:endParaRPr kumimoji="0" lang="de-DE" sz="2000" b="0" i="0" u="none" strike="noStrike" kern="0" cap="none" spc="-51"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59" name="Pfeil nach rechts 58"/>
          <p:cNvSpPr/>
          <p:nvPr/>
        </p:nvSpPr>
        <p:spPr bwMode="auto">
          <a:xfrm rot="10800000">
            <a:off x="4864477" y="2304007"/>
            <a:ext cx="2088671" cy="23882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01" rtl="0" eaLnBrk="1" fontAlgn="base" latinLnBrk="0" hangingPunct="1">
              <a:lnSpc>
                <a:spcPct val="90000"/>
              </a:lnSpc>
              <a:spcBef>
                <a:spcPct val="0"/>
              </a:spcBef>
              <a:spcAft>
                <a:spcPct val="0"/>
              </a:spcAft>
              <a:buClrTx/>
              <a:buSzTx/>
              <a:buFontTx/>
              <a:buNone/>
              <a:tabLst/>
              <a:defRPr/>
            </a:pPr>
            <a:endParaRPr kumimoji="0" lang="de-DE" sz="2000" b="0" i="0" u="none" strike="noStrike" kern="0" cap="none" spc="-51"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61" name="Textfeld 60"/>
          <p:cNvSpPr txBox="1"/>
          <p:nvPr/>
        </p:nvSpPr>
        <p:spPr>
          <a:xfrm>
            <a:off x="5207201" y="1692346"/>
            <a:ext cx="1517723" cy="2492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1800" b="0" i="0" u="none" strike="noStrike" kern="0" cap="none" spc="-51" normalizeH="0" baseline="0" noProof="0" dirty="0">
                <a:ln>
                  <a:noFill/>
                </a:ln>
                <a:solidFill>
                  <a:srgbClr val="EFEFEF">
                    <a:lumMod val="10000"/>
                  </a:srgbClr>
                </a:solidFill>
                <a:effectLst/>
                <a:uLnTx/>
                <a:uFillTx/>
                <a:latin typeface="Segoe UI"/>
                <a:ea typeface="+mn-ea"/>
                <a:cs typeface="+mn-cs"/>
              </a:rPr>
              <a:t>Hyper-V Cluster</a:t>
            </a:r>
          </a:p>
        </p:txBody>
      </p:sp>
      <p:cxnSp>
        <p:nvCxnSpPr>
          <p:cNvPr id="62" name="Straight Connector 28"/>
          <p:cNvCxnSpPr/>
          <p:nvPr/>
        </p:nvCxnSpPr>
        <p:spPr>
          <a:xfrm flipH="1">
            <a:off x="3994231" y="3411072"/>
            <a:ext cx="18477" cy="1465059"/>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28"/>
          <p:cNvCxnSpPr/>
          <p:nvPr/>
        </p:nvCxnSpPr>
        <p:spPr>
          <a:xfrm>
            <a:off x="4226280" y="3300382"/>
            <a:ext cx="3107424" cy="1555505"/>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28"/>
          <p:cNvCxnSpPr/>
          <p:nvPr/>
        </p:nvCxnSpPr>
        <p:spPr>
          <a:xfrm>
            <a:off x="7827742" y="3382142"/>
            <a:ext cx="11191" cy="1493989"/>
          </a:xfrm>
          <a:prstGeom prst="line">
            <a:avLst/>
          </a:prstGeom>
          <a:ln w="38100">
            <a:headEnd type="none"/>
            <a:tailEnd type="none"/>
          </a:ln>
        </p:spPr>
        <p:style>
          <a:lnRef idx="1">
            <a:schemeClr val="accent3"/>
          </a:lnRef>
          <a:fillRef idx="0">
            <a:schemeClr val="accent3"/>
          </a:fillRef>
          <a:effectRef idx="0">
            <a:schemeClr val="accent3"/>
          </a:effectRef>
          <a:fontRef idx="minor">
            <a:schemeClr val="tx1"/>
          </a:fontRef>
        </p:style>
      </p:cxnSp>
      <p:cxnSp>
        <p:nvCxnSpPr>
          <p:cNvPr id="65" name="Straight Connector 28"/>
          <p:cNvCxnSpPr/>
          <p:nvPr/>
        </p:nvCxnSpPr>
        <p:spPr>
          <a:xfrm flipH="1">
            <a:off x="4658388" y="3296927"/>
            <a:ext cx="2981853" cy="1590719"/>
          </a:xfrm>
          <a:prstGeom prst="line">
            <a:avLst/>
          </a:prstGeom>
          <a:ln w="38100">
            <a:headEnd type="none"/>
            <a:tailEnd type="none"/>
          </a:ln>
        </p:spPr>
        <p:style>
          <a:lnRef idx="1">
            <a:schemeClr val="accent3"/>
          </a:lnRef>
          <a:fillRef idx="0">
            <a:schemeClr val="accent3"/>
          </a:fillRef>
          <a:effectRef idx="0">
            <a:schemeClr val="accent3"/>
          </a:effectRef>
          <a:fontRef idx="minor">
            <a:schemeClr val="tx1"/>
          </a:fontRef>
        </p:style>
      </p:cxnSp>
      <p:cxnSp>
        <p:nvCxnSpPr>
          <p:cNvPr id="66" name="Straight Connector 28"/>
          <p:cNvCxnSpPr/>
          <p:nvPr/>
        </p:nvCxnSpPr>
        <p:spPr>
          <a:xfrm flipH="1" flipV="1">
            <a:off x="4809256" y="2720525"/>
            <a:ext cx="2208625" cy="2081"/>
          </a:xfrm>
          <a:prstGeom prst="line">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28"/>
          <p:cNvCxnSpPr/>
          <p:nvPr/>
        </p:nvCxnSpPr>
        <p:spPr>
          <a:xfrm flipH="1" flipV="1">
            <a:off x="4809256" y="2847685"/>
            <a:ext cx="2208625" cy="2081"/>
          </a:xfrm>
          <a:prstGeom prst="line">
            <a:avLst/>
          </a:prstGeom>
          <a:ln w="381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207562" y="203202"/>
            <a:ext cx="11792908"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Segoe UI" panose="020B0502040204020203" pitchFamily="34" charset="0"/>
              </a:rPr>
              <a:t>Hyper-V Cluster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auch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in Windows Server 2016 Standard)</a:t>
            </a:r>
            <a:endParaRPr kumimoji="0" lang="de-DE" sz="3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Segoe UI" panose="020B0502040204020203" pitchFamily="34" charset="0"/>
            </a:endParaRPr>
          </a:p>
        </p:txBody>
      </p:sp>
    </p:spTree>
    <p:extLst>
      <p:ext uri="{BB962C8B-B14F-4D97-AF65-F5344CB8AC3E}">
        <p14:creationId xmlns:p14="http://schemas.microsoft.com/office/powerpoint/2010/main" val="82830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28"/>
          <p:cNvCxnSpPr>
            <a:endCxn id="29" idx="0"/>
          </p:cNvCxnSpPr>
          <p:nvPr/>
        </p:nvCxnSpPr>
        <p:spPr>
          <a:xfrm flipH="1">
            <a:off x="4173444" y="3349849"/>
            <a:ext cx="18477" cy="1465059"/>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bwMode="auto">
          <a:xfrm flipH="1">
            <a:off x="553090" y="1521470"/>
            <a:ext cx="4178111" cy="256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39" tIns="0" rIns="152275" bIns="75871" numCol="1" spcCol="0" rtlCol="0" fromWordArt="0" anchor="t" anchorCtr="0" forceAA="0" compatLnSpc="1">
            <a:prstTxWarp prst="textNoShape">
              <a:avLst/>
            </a:prstTxWarp>
            <a:noAutofit/>
          </a:bodyPr>
          <a:lstStyle/>
          <a:p>
            <a:pPr marL="0" marR="0" lvl="1" indent="0" algn="l" defTabSz="462075"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EFEFEF"/>
              </a:solidFill>
              <a:effectLst/>
              <a:uLnTx/>
              <a:uFillTx/>
              <a:latin typeface="Segoe UI"/>
              <a:ea typeface="+mn-ea"/>
              <a:cs typeface="Segoe UI" pitchFamily="34" charset="0"/>
            </a:endParaRPr>
          </a:p>
        </p:txBody>
      </p:sp>
      <p:grpSp>
        <p:nvGrpSpPr>
          <p:cNvPr id="50" name="Group 2"/>
          <p:cNvGrpSpPr>
            <a:grpSpLocks noChangeAspect="1"/>
          </p:cNvGrpSpPr>
          <p:nvPr/>
        </p:nvGrpSpPr>
        <p:grpSpPr>
          <a:xfrm>
            <a:off x="1357530" y="1223278"/>
            <a:ext cx="3478573" cy="2586057"/>
            <a:chOff x="2171700" y="3063206"/>
            <a:chExt cx="1621371" cy="1205366"/>
          </a:xfrm>
        </p:grpSpPr>
        <p:pic>
          <p:nvPicPr>
            <p:cNvPr id="51"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52"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6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894968" y="1635524"/>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592813" y="1352681"/>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7"/>
          <p:cNvSpPr/>
          <p:nvPr/>
        </p:nvSpPr>
        <p:spPr bwMode="auto">
          <a:xfrm flipH="1">
            <a:off x="6833718" y="2933820"/>
            <a:ext cx="4178111" cy="256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739" tIns="0" rIns="152275" bIns="75871" numCol="1" spcCol="0" rtlCol="0" fromWordArt="0" anchor="t" anchorCtr="0" forceAA="0" compatLnSpc="1">
            <a:prstTxWarp prst="textNoShape">
              <a:avLst/>
            </a:prstTxWarp>
            <a:noAutofit/>
          </a:bodyPr>
          <a:lstStyle/>
          <a:p>
            <a:pPr marL="0" marR="0" lvl="1" indent="0" algn="l" defTabSz="462075"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EFEFEF"/>
              </a:solidFill>
              <a:effectLst/>
              <a:uLnTx/>
              <a:uFillTx/>
              <a:latin typeface="Segoe UI"/>
              <a:ea typeface="+mn-ea"/>
              <a:cs typeface="Segoe UI" pitchFamily="34" charset="0"/>
            </a:endParaRPr>
          </a:p>
        </p:txBody>
      </p:sp>
      <p:grpSp>
        <p:nvGrpSpPr>
          <p:cNvPr id="35" name="Group 2"/>
          <p:cNvGrpSpPr>
            <a:grpSpLocks noChangeAspect="1"/>
          </p:cNvGrpSpPr>
          <p:nvPr/>
        </p:nvGrpSpPr>
        <p:grpSpPr>
          <a:xfrm>
            <a:off x="6997399" y="1218748"/>
            <a:ext cx="3478573" cy="2586057"/>
            <a:chOff x="2171700" y="3063206"/>
            <a:chExt cx="1621371" cy="1205366"/>
          </a:xfrm>
        </p:grpSpPr>
        <p:pic>
          <p:nvPicPr>
            <p:cNvPr id="36" name="Picture 8" descr="C:\Users\sigurdg\Desktop\Server_b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9801" y="3063206"/>
              <a:ext cx="1571096" cy="993311"/>
            </a:xfrm>
            <a:prstGeom prst="rect">
              <a:avLst/>
            </a:prstGeom>
            <a:noFill/>
          </p:spPr>
        </p:pic>
        <p:pic>
          <p:nvPicPr>
            <p:cNvPr id="37" name="Picture 2" descr="C:\Users\v-brunew\Desktop\Fumie - beautification\hardwar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496" y="3343025"/>
              <a:ext cx="1591407" cy="8103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C:\Users\sigurdg\Desktop\Server_fro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1700" y="3624525"/>
              <a:ext cx="1621371" cy="644047"/>
            </a:xfrm>
            <a:prstGeom prst="rect">
              <a:avLst/>
            </a:prstGeom>
            <a:noFill/>
          </p:spPr>
        </p:pic>
      </p:grpSp>
      <p:pic>
        <p:nvPicPr>
          <p:cNvPr id="3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7534837" y="1630993"/>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232683" y="1348152"/>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8454653" y="2106077"/>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Hyper-V logo"/>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7000546" y="4814907"/>
            <a:ext cx="1315993" cy="1396397"/>
          </a:xfrm>
          <a:prstGeom prst="rect">
            <a:avLst/>
          </a:prstGeom>
          <a:noFill/>
          <a:ln>
            <a:noFill/>
          </a:ln>
        </p:spPr>
      </p:pic>
      <p:pic>
        <p:nvPicPr>
          <p:cNvPr id="29" name="Hyper-V logo"/>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3515448" y="4814908"/>
            <a:ext cx="1315993" cy="1396397"/>
          </a:xfrm>
          <a:prstGeom prst="rect">
            <a:avLst/>
          </a:prstGeom>
          <a:noFill/>
          <a:ln>
            <a:noFill/>
          </a:ln>
        </p:spPr>
      </p:pic>
      <p:cxnSp>
        <p:nvCxnSpPr>
          <p:cNvPr id="44" name="Straight Connector 28"/>
          <p:cNvCxnSpPr/>
          <p:nvPr/>
        </p:nvCxnSpPr>
        <p:spPr>
          <a:xfrm>
            <a:off x="4355099" y="3259401"/>
            <a:ext cx="3107424" cy="1555505"/>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28"/>
          <p:cNvCxnSpPr/>
          <p:nvPr/>
        </p:nvCxnSpPr>
        <p:spPr>
          <a:xfrm flipH="1">
            <a:off x="4568675" y="3259401"/>
            <a:ext cx="2981853" cy="1590719"/>
          </a:xfrm>
          <a:prstGeom prst="line">
            <a:avLst/>
          </a:prstGeom>
          <a:ln w="38100">
            <a:headEnd type="none"/>
            <a:tailEnd type="none"/>
          </a:ln>
        </p:spPr>
        <p:style>
          <a:lnRef idx="1">
            <a:schemeClr val="accent3"/>
          </a:lnRef>
          <a:fillRef idx="0">
            <a:schemeClr val="accent3"/>
          </a:fillRef>
          <a:effectRef idx="0">
            <a:schemeClr val="accent3"/>
          </a:effectRef>
          <a:fontRef idx="minor">
            <a:schemeClr val="tx1"/>
          </a:fontRef>
        </p:style>
      </p:cxnSp>
      <p:cxnSp>
        <p:nvCxnSpPr>
          <p:cNvPr id="46" name="Straight Connector 28"/>
          <p:cNvCxnSpPr>
            <a:endCxn id="30" idx="0"/>
          </p:cNvCxnSpPr>
          <p:nvPr/>
        </p:nvCxnSpPr>
        <p:spPr>
          <a:xfrm>
            <a:off x="7647353" y="3320918"/>
            <a:ext cx="11191" cy="1493989"/>
          </a:xfrm>
          <a:prstGeom prst="line">
            <a:avLst/>
          </a:prstGeom>
          <a:ln w="38100">
            <a:headEnd type="none"/>
            <a:tailEnd type="none"/>
          </a:ln>
        </p:spPr>
        <p:style>
          <a:lnRef idx="1">
            <a:schemeClr val="accent3"/>
          </a:lnRef>
          <a:fillRef idx="0">
            <a:schemeClr val="accent3"/>
          </a:fillRef>
          <a:effectRef idx="0">
            <a:schemeClr val="accent3"/>
          </a:effectRef>
          <a:fontRef idx="minor">
            <a:schemeClr val="tx1"/>
          </a:fontRef>
        </p:style>
      </p:cxnSp>
      <p:sp>
        <p:nvSpPr>
          <p:cNvPr id="13" name="Pfeil nach rechts 12"/>
          <p:cNvSpPr/>
          <p:nvPr/>
        </p:nvSpPr>
        <p:spPr bwMode="auto">
          <a:xfrm>
            <a:off x="4908727" y="5255910"/>
            <a:ext cx="2088671" cy="23882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01" rtl="0" eaLnBrk="1" fontAlgn="base" latinLnBrk="0" hangingPunct="1">
              <a:lnSpc>
                <a:spcPct val="90000"/>
              </a:lnSpc>
              <a:spcBef>
                <a:spcPct val="0"/>
              </a:spcBef>
              <a:spcAft>
                <a:spcPct val="0"/>
              </a:spcAft>
              <a:buClrTx/>
              <a:buSzTx/>
              <a:buFontTx/>
              <a:buNone/>
              <a:tabLst/>
              <a:defRPr/>
            </a:pPr>
            <a:endParaRPr kumimoji="0" lang="de-DE" sz="2000" b="0" i="0" u="none" strike="noStrike" kern="0" cap="none" spc="-51"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49" name="Pfeil nach rechts 48"/>
          <p:cNvSpPr/>
          <p:nvPr/>
        </p:nvSpPr>
        <p:spPr bwMode="auto">
          <a:xfrm rot="10800000">
            <a:off x="4864477" y="5581939"/>
            <a:ext cx="2088671" cy="23882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01" rtl="0" eaLnBrk="1" fontAlgn="base" latinLnBrk="0" hangingPunct="1">
              <a:lnSpc>
                <a:spcPct val="90000"/>
              </a:lnSpc>
              <a:spcBef>
                <a:spcPct val="0"/>
              </a:spcBef>
              <a:spcAft>
                <a:spcPct val="0"/>
              </a:spcAft>
              <a:buClrTx/>
              <a:buSzTx/>
              <a:buFontTx/>
              <a:buNone/>
              <a:tabLst/>
              <a:defRPr/>
            </a:pPr>
            <a:endParaRPr kumimoji="0" lang="de-DE" sz="2000" b="0" i="0" u="none" strike="noStrike" kern="0" cap="none" spc="-51"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14" name="Textfeld 13"/>
          <p:cNvSpPr txBox="1"/>
          <p:nvPr/>
        </p:nvSpPr>
        <p:spPr>
          <a:xfrm>
            <a:off x="4859428" y="4837736"/>
            <a:ext cx="2093778" cy="2215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1600" b="0" i="0" u="none" strike="noStrike" kern="0" cap="none" spc="-51" normalizeH="0" baseline="0" noProof="0" dirty="0">
                <a:ln>
                  <a:noFill/>
                </a:ln>
                <a:solidFill>
                  <a:srgbClr val="EFEFEF">
                    <a:lumMod val="10000"/>
                  </a:srgbClr>
                </a:solidFill>
                <a:effectLst/>
                <a:uLnTx/>
                <a:uFillTx/>
                <a:latin typeface="Segoe UI"/>
                <a:ea typeface="+mn-ea"/>
                <a:cs typeface="+mn-cs"/>
              </a:rPr>
              <a:t>Spiegelung über Storage</a:t>
            </a:r>
          </a:p>
        </p:txBody>
      </p:sp>
      <p:sp>
        <p:nvSpPr>
          <p:cNvPr id="53" name="Textfeld 52"/>
          <p:cNvSpPr txBox="1"/>
          <p:nvPr/>
        </p:nvSpPr>
        <p:spPr>
          <a:xfrm>
            <a:off x="3682556" y="6286359"/>
            <a:ext cx="1027974" cy="2769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2000" b="0" i="0" u="none" strike="noStrike" kern="0" cap="none" spc="-51" normalizeH="0" baseline="0" noProof="0" dirty="0">
                <a:ln>
                  <a:noFill/>
                </a:ln>
                <a:solidFill>
                  <a:srgbClr val="EFEFEF">
                    <a:lumMod val="10000"/>
                  </a:srgbClr>
                </a:solidFill>
                <a:effectLst/>
                <a:uLnTx/>
                <a:uFillTx/>
                <a:latin typeface="Segoe UI"/>
                <a:ea typeface="+mn-ea"/>
                <a:cs typeface="+mn-cs"/>
              </a:rPr>
              <a:t>Storage 1</a:t>
            </a:r>
          </a:p>
        </p:txBody>
      </p:sp>
      <p:sp>
        <p:nvSpPr>
          <p:cNvPr id="54" name="Textfeld 53"/>
          <p:cNvSpPr txBox="1"/>
          <p:nvPr/>
        </p:nvSpPr>
        <p:spPr>
          <a:xfrm>
            <a:off x="7137989" y="6314567"/>
            <a:ext cx="1027974" cy="2769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2000" b="0" i="0" u="none" strike="noStrike" kern="0" cap="none" spc="-51" normalizeH="0" baseline="0" noProof="0" dirty="0">
                <a:ln>
                  <a:noFill/>
                </a:ln>
                <a:solidFill>
                  <a:srgbClr val="EFEFEF">
                    <a:lumMod val="10000"/>
                  </a:srgbClr>
                </a:solidFill>
                <a:effectLst/>
                <a:uLnTx/>
                <a:uFillTx/>
                <a:latin typeface="Segoe UI"/>
                <a:ea typeface="+mn-ea"/>
                <a:cs typeface="+mn-cs"/>
              </a:rPr>
              <a:t>Storage 2</a:t>
            </a:r>
          </a:p>
        </p:txBody>
      </p:sp>
      <p:sp>
        <p:nvSpPr>
          <p:cNvPr id="56" name="Textfeld 55"/>
          <p:cNvSpPr txBox="1"/>
          <p:nvPr/>
        </p:nvSpPr>
        <p:spPr>
          <a:xfrm>
            <a:off x="2669261" y="926949"/>
            <a:ext cx="864596" cy="2769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2000" b="0" i="0" u="none" strike="noStrike" kern="0" cap="none" spc="-51" normalizeH="0" baseline="0" noProof="0" dirty="0">
                <a:ln>
                  <a:noFill/>
                </a:ln>
                <a:solidFill>
                  <a:srgbClr val="EFEFEF">
                    <a:lumMod val="10000"/>
                  </a:srgbClr>
                </a:solidFill>
                <a:effectLst/>
                <a:uLnTx/>
                <a:uFillTx/>
                <a:latin typeface="Segoe UI"/>
                <a:ea typeface="+mn-ea"/>
                <a:cs typeface="+mn-cs"/>
              </a:rPr>
              <a:t>Server 1</a:t>
            </a:r>
          </a:p>
        </p:txBody>
      </p:sp>
      <p:sp>
        <p:nvSpPr>
          <p:cNvPr id="57" name="Textfeld 56"/>
          <p:cNvSpPr txBox="1"/>
          <p:nvPr/>
        </p:nvSpPr>
        <p:spPr>
          <a:xfrm>
            <a:off x="8381351" y="926949"/>
            <a:ext cx="864596" cy="2769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2000" b="0" i="0" u="none" strike="noStrike" kern="0" cap="none" spc="-51" normalizeH="0" baseline="0" noProof="0" dirty="0">
                <a:ln>
                  <a:noFill/>
                </a:ln>
                <a:solidFill>
                  <a:srgbClr val="EFEFEF">
                    <a:lumMod val="10000"/>
                  </a:srgbClr>
                </a:solidFill>
                <a:effectLst/>
                <a:uLnTx/>
                <a:uFillTx/>
                <a:latin typeface="Segoe UI"/>
                <a:ea typeface="+mn-ea"/>
                <a:cs typeface="+mn-cs"/>
              </a:rPr>
              <a:t>Server 2</a:t>
            </a:r>
          </a:p>
        </p:txBody>
      </p:sp>
      <p:sp>
        <p:nvSpPr>
          <p:cNvPr id="58" name="Pfeil nach rechts 57"/>
          <p:cNvSpPr/>
          <p:nvPr/>
        </p:nvSpPr>
        <p:spPr bwMode="auto">
          <a:xfrm>
            <a:off x="4899890" y="2029974"/>
            <a:ext cx="2088671" cy="23882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01" rtl="0" eaLnBrk="1" fontAlgn="base" latinLnBrk="0" hangingPunct="1">
              <a:lnSpc>
                <a:spcPct val="90000"/>
              </a:lnSpc>
              <a:spcBef>
                <a:spcPct val="0"/>
              </a:spcBef>
              <a:spcAft>
                <a:spcPct val="0"/>
              </a:spcAft>
              <a:buClrTx/>
              <a:buSzTx/>
              <a:buFontTx/>
              <a:buNone/>
              <a:tabLst/>
              <a:defRPr/>
            </a:pPr>
            <a:endParaRPr kumimoji="0" lang="de-DE" sz="2000" b="0" i="0" u="none" strike="noStrike" kern="0" cap="none" spc="-51"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59" name="Pfeil nach rechts 58"/>
          <p:cNvSpPr/>
          <p:nvPr/>
        </p:nvSpPr>
        <p:spPr bwMode="auto">
          <a:xfrm rot="10800000">
            <a:off x="4864477" y="2304007"/>
            <a:ext cx="2088671" cy="238820"/>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01" rtl="0" eaLnBrk="1" fontAlgn="base" latinLnBrk="0" hangingPunct="1">
              <a:lnSpc>
                <a:spcPct val="90000"/>
              </a:lnSpc>
              <a:spcBef>
                <a:spcPct val="0"/>
              </a:spcBef>
              <a:spcAft>
                <a:spcPct val="0"/>
              </a:spcAft>
              <a:buClrTx/>
              <a:buSzTx/>
              <a:buFontTx/>
              <a:buNone/>
              <a:tabLst/>
              <a:defRPr/>
            </a:pPr>
            <a:endParaRPr kumimoji="0" lang="de-DE" sz="2000" b="0" i="0" u="none" strike="noStrike" kern="0" cap="none" spc="-51" normalizeH="0" baseline="0" noProof="0" dirty="0">
              <a:ln>
                <a:noFill/>
              </a:ln>
              <a:gradFill>
                <a:gsLst>
                  <a:gs pos="0">
                    <a:srgbClr val="EFEFEF"/>
                  </a:gs>
                  <a:gs pos="100000">
                    <a:srgbClr val="EFEFEF"/>
                  </a:gs>
                </a:gsLst>
                <a:lin ang="5400000" scaled="0"/>
              </a:gradFill>
              <a:effectLst/>
              <a:uLnTx/>
              <a:uFillTx/>
              <a:latin typeface="Segoe UI"/>
              <a:ea typeface="+mn-ea"/>
              <a:cs typeface="+mn-cs"/>
            </a:endParaRPr>
          </a:p>
        </p:txBody>
      </p:sp>
      <p:sp>
        <p:nvSpPr>
          <p:cNvPr id="61" name="Textfeld 60"/>
          <p:cNvSpPr txBox="1"/>
          <p:nvPr/>
        </p:nvSpPr>
        <p:spPr>
          <a:xfrm>
            <a:off x="5207201" y="1692346"/>
            <a:ext cx="1517723" cy="249299"/>
          </a:xfrm>
          <a:prstGeom prst="rect">
            <a:avLst/>
          </a:prstGeom>
          <a:noFill/>
        </p:spPr>
        <p:txBody>
          <a:bodyPr wrap="none" lIns="0" tIns="0" rIns="0" bIns="0" rtlCol="0">
            <a:spAutoFit/>
          </a:bodyPr>
          <a:lstStyle/>
          <a:p>
            <a:pPr marL="0" marR="0" lvl="0" indent="0" algn="l" defTabSz="914202" rtl="0" eaLnBrk="1" fontAlgn="auto" latinLnBrk="0" hangingPunct="1">
              <a:lnSpc>
                <a:spcPct val="90000"/>
              </a:lnSpc>
              <a:spcBef>
                <a:spcPts val="0"/>
              </a:spcBef>
              <a:spcAft>
                <a:spcPts val="0"/>
              </a:spcAft>
              <a:buClrTx/>
              <a:buSzTx/>
              <a:buFontTx/>
              <a:buNone/>
              <a:tabLst/>
              <a:defRPr/>
            </a:pPr>
            <a:r>
              <a:rPr kumimoji="0" lang="de-DE" sz="1800" b="0" i="0" u="none" strike="noStrike" kern="0" cap="none" spc="-51" normalizeH="0" baseline="0" noProof="0" dirty="0">
                <a:ln>
                  <a:noFill/>
                </a:ln>
                <a:solidFill>
                  <a:srgbClr val="EFEFEF">
                    <a:lumMod val="10000"/>
                  </a:srgbClr>
                </a:solidFill>
                <a:effectLst/>
                <a:uLnTx/>
                <a:uFillTx/>
                <a:latin typeface="Segoe UI"/>
                <a:ea typeface="+mn-ea"/>
                <a:cs typeface="+mn-cs"/>
              </a:rPr>
              <a:t>Hyper-V Cluster</a:t>
            </a:r>
          </a:p>
        </p:txBody>
      </p:sp>
      <p:cxnSp>
        <p:nvCxnSpPr>
          <p:cNvPr id="62" name="Straight Connector 28"/>
          <p:cNvCxnSpPr/>
          <p:nvPr/>
        </p:nvCxnSpPr>
        <p:spPr>
          <a:xfrm flipH="1">
            <a:off x="3994231" y="3411072"/>
            <a:ext cx="18477" cy="1465059"/>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28"/>
          <p:cNvCxnSpPr/>
          <p:nvPr/>
        </p:nvCxnSpPr>
        <p:spPr>
          <a:xfrm>
            <a:off x="4226280" y="3300382"/>
            <a:ext cx="3107424" cy="1555505"/>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28"/>
          <p:cNvCxnSpPr/>
          <p:nvPr/>
        </p:nvCxnSpPr>
        <p:spPr>
          <a:xfrm>
            <a:off x="7827742" y="3382142"/>
            <a:ext cx="11191" cy="1493989"/>
          </a:xfrm>
          <a:prstGeom prst="line">
            <a:avLst/>
          </a:prstGeom>
          <a:ln w="38100">
            <a:headEnd type="none"/>
            <a:tailEnd type="none"/>
          </a:ln>
        </p:spPr>
        <p:style>
          <a:lnRef idx="1">
            <a:schemeClr val="accent3"/>
          </a:lnRef>
          <a:fillRef idx="0">
            <a:schemeClr val="accent3"/>
          </a:fillRef>
          <a:effectRef idx="0">
            <a:schemeClr val="accent3"/>
          </a:effectRef>
          <a:fontRef idx="minor">
            <a:schemeClr val="tx1"/>
          </a:fontRef>
        </p:style>
      </p:cxnSp>
      <p:cxnSp>
        <p:nvCxnSpPr>
          <p:cNvPr id="65" name="Straight Connector 28"/>
          <p:cNvCxnSpPr/>
          <p:nvPr/>
        </p:nvCxnSpPr>
        <p:spPr>
          <a:xfrm flipH="1">
            <a:off x="4658388" y="3296927"/>
            <a:ext cx="2981853" cy="1590719"/>
          </a:xfrm>
          <a:prstGeom prst="line">
            <a:avLst/>
          </a:prstGeom>
          <a:ln w="38100">
            <a:headEnd type="none"/>
            <a:tailEnd type="none"/>
          </a:ln>
        </p:spPr>
        <p:style>
          <a:lnRef idx="1">
            <a:schemeClr val="accent3"/>
          </a:lnRef>
          <a:fillRef idx="0">
            <a:schemeClr val="accent3"/>
          </a:fillRef>
          <a:effectRef idx="0">
            <a:schemeClr val="accent3"/>
          </a:effectRef>
          <a:fontRef idx="minor">
            <a:schemeClr val="tx1"/>
          </a:fontRef>
        </p:style>
      </p:cxnSp>
      <p:cxnSp>
        <p:nvCxnSpPr>
          <p:cNvPr id="66" name="Straight Connector 28"/>
          <p:cNvCxnSpPr/>
          <p:nvPr/>
        </p:nvCxnSpPr>
        <p:spPr>
          <a:xfrm flipH="1" flipV="1">
            <a:off x="4809256" y="2720525"/>
            <a:ext cx="2208625" cy="2081"/>
          </a:xfrm>
          <a:prstGeom prst="line">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28"/>
          <p:cNvCxnSpPr/>
          <p:nvPr/>
        </p:nvCxnSpPr>
        <p:spPr>
          <a:xfrm flipH="1" flipV="1">
            <a:off x="4809256" y="2847685"/>
            <a:ext cx="2208625" cy="2081"/>
          </a:xfrm>
          <a:prstGeom prst="line">
            <a:avLst/>
          </a:prstGeom>
          <a:ln w="381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207562" y="203202"/>
            <a:ext cx="11792908"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lumMod val="75000"/>
                    <a:lumOff val="25000"/>
                  </a:prstClr>
                </a:solidFill>
                <a:effectLst/>
                <a:uLnTx/>
                <a:uFillTx/>
                <a:latin typeface="Segoe UI"/>
                <a:ea typeface="+mn-ea"/>
                <a:cs typeface="Segoe UI" panose="020B0502040204020203" pitchFamily="34" charset="0"/>
              </a:rPr>
              <a:t>Hyper-V Cluster – </a:t>
            </a:r>
            <a:r>
              <a:rPr kumimoji="0" lang="en-US" sz="3600" b="0" i="0" u="none" strike="noStrike" kern="0" cap="none" spc="0" normalizeH="0" baseline="0" noProof="0" dirty="0" err="1">
                <a:ln>
                  <a:noFill/>
                </a:ln>
                <a:solidFill>
                  <a:prstClr val="black">
                    <a:lumMod val="75000"/>
                    <a:lumOff val="25000"/>
                  </a:prstClr>
                </a:solidFill>
                <a:effectLst/>
                <a:uLnTx/>
                <a:uFillTx/>
                <a:latin typeface="Segoe UI"/>
                <a:ea typeface="+mn-ea"/>
                <a:cs typeface="Segoe UI" panose="020B0502040204020203" pitchFamily="34" charset="0"/>
              </a:rPr>
              <a:t>schematische</a:t>
            </a:r>
            <a:r>
              <a:rPr kumimoji="0" lang="en-US" sz="3600" b="0" i="0" u="none" strike="noStrike" kern="0" cap="none" spc="0" normalizeH="0" baseline="0" noProof="0" dirty="0">
                <a:ln>
                  <a:noFill/>
                </a:ln>
                <a:solidFill>
                  <a:prstClr val="black">
                    <a:lumMod val="75000"/>
                    <a:lumOff val="25000"/>
                  </a:prstClr>
                </a:solidFill>
                <a:effectLst/>
                <a:uLnTx/>
                <a:uFillTx/>
                <a:latin typeface="Segoe UI"/>
                <a:ea typeface="+mn-ea"/>
                <a:cs typeface="Segoe UI" panose="020B0502040204020203" pitchFamily="34" charset="0"/>
              </a:rPr>
              <a:t> </a:t>
            </a:r>
            <a:r>
              <a:rPr kumimoji="0" lang="en-US" sz="3600" b="0" i="0" u="none" strike="noStrike" kern="0" cap="none" spc="0" normalizeH="0" baseline="0" noProof="0" dirty="0" err="1">
                <a:ln>
                  <a:noFill/>
                </a:ln>
                <a:solidFill>
                  <a:prstClr val="black">
                    <a:lumMod val="75000"/>
                    <a:lumOff val="25000"/>
                  </a:prstClr>
                </a:solidFill>
                <a:effectLst/>
                <a:uLnTx/>
                <a:uFillTx/>
                <a:latin typeface="Segoe UI"/>
                <a:ea typeface="+mn-ea"/>
                <a:cs typeface="Segoe UI" panose="020B0502040204020203" pitchFamily="34" charset="0"/>
              </a:rPr>
              <a:t>Darstellung</a:t>
            </a:r>
            <a:endParaRPr kumimoji="0" lang="de-DE" sz="3600" b="0" i="0" u="none" strike="noStrike" kern="0" cap="none" spc="0" normalizeH="0" baseline="0" noProof="0" dirty="0">
              <a:ln>
                <a:noFill/>
              </a:ln>
              <a:solidFill>
                <a:prstClr val="black">
                  <a:lumMod val="75000"/>
                  <a:lumOff val="25000"/>
                </a:prstClr>
              </a:solidFill>
              <a:effectLst/>
              <a:uLnTx/>
              <a:uFillTx/>
              <a:latin typeface="Segoe UI"/>
              <a:ea typeface="+mn-ea"/>
              <a:cs typeface="Segoe UI" panose="020B0502040204020203" pitchFamily="34" charset="0"/>
            </a:endParaRPr>
          </a:p>
        </p:txBody>
      </p:sp>
      <p:sp>
        <p:nvSpPr>
          <p:cNvPr id="42" name="Textfeld 41"/>
          <p:cNvSpPr txBox="1"/>
          <p:nvPr/>
        </p:nvSpPr>
        <p:spPr>
          <a:xfrm>
            <a:off x="7640241" y="1743210"/>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7" name="Textfeld 46"/>
          <p:cNvSpPr txBox="1"/>
          <p:nvPr/>
        </p:nvSpPr>
        <p:spPr>
          <a:xfrm>
            <a:off x="8362437" y="1399214"/>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48" name="Textfeld 47"/>
          <p:cNvSpPr txBox="1"/>
          <p:nvPr/>
        </p:nvSpPr>
        <p:spPr>
          <a:xfrm>
            <a:off x="8553501" y="2183624"/>
            <a:ext cx="548679" cy="651653"/>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4705"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sp>
        <p:nvSpPr>
          <p:cNvPr id="68" name="Textfeld 67"/>
          <p:cNvSpPr txBox="1"/>
          <p:nvPr/>
        </p:nvSpPr>
        <p:spPr>
          <a:xfrm>
            <a:off x="9232750" y="2509450"/>
            <a:ext cx="1010239" cy="1303306"/>
          </a:xfrm>
          <a:prstGeom prst="rect">
            <a:avLst/>
          </a:prstGeom>
          <a:noFill/>
        </p:spPr>
        <p:txBody>
          <a:bodyPr wrap="square" lIns="0" tIns="0" rIns="0" bIns="0" rtlCol="0">
            <a:spAutoFit/>
          </a:bodyPr>
          <a:lstStyle/>
          <a:p>
            <a:pPr marL="0" marR="0" lvl="0" indent="0" algn="l" defTabSz="914344" rtl="0" eaLnBrk="1" fontAlgn="auto" latinLnBrk="0" hangingPunct="1">
              <a:lnSpc>
                <a:spcPct val="90000"/>
              </a:lnSpc>
              <a:spcBef>
                <a:spcPts val="0"/>
              </a:spcBef>
              <a:spcAft>
                <a:spcPts val="0"/>
              </a:spcAft>
              <a:buClrTx/>
              <a:buSzTx/>
              <a:buFontTx/>
              <a:buNone/>
              <a:tabLst/>
              <a:defRPr/>
            </a:pPr>
            <a:r>
              <a:rPr kumimoji="0" lang="de-DE" sz="9410" b="1" i="0" u="none" strike="noStrike" kern="0" cap="none" spc="0" normalizeH="0" baseline="0" noProof="0" dirty="0">
                <a:ln w="22225">
                  <a:solidFill>
                    <a:srgbClr val="FF0000"/>
                  </a:solidFill>
                  <a:prstDash val="solid"/>
                </a:ln>
                <a:solidFill>
                  <a:srgbClr val="FF0000"/>
                </a:solidFill>
                <a:effectLst/>
                <a:uLnTx/>
                <a:uFillTx/>
                <a:latin typeface="Arial" panose="020B0604020202020204" pitchFamily="34" charset="0"/>
                <a:ea typeface="+mn-ea"/>
                <a:cs typeface="Arial" panose="020B0604020202020204" pitchFamily="34" charset="0"/>
              </a:rPr>
              <a:t>X</a:t>
            </a:r>
          </a:p>
        </p:txBody>
      </p:sp>
      <p:pic>
        <p:nvPicPr>
          <p:cNvPr id="69"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376163" y="1854444"/>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971822" y="1560450"/>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3376762" y="1771973"/>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4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2814784" y="2110608"/>
            <a:ext cx="585811" cy="9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43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7" grpId="0"/>
      <p:bldP spid="48" grpId="0"/>
      <p:bldP spid="6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feld 70"/>
          <p:cNvSpPr txBox="1"/>
          <p:nvPr/>
        </p:nvSpPr>
        <p:spPr>
          <a:xfrm>
            <a:off x="207562" y="203202"/>
            <a:ext cx="11792908"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lumMod val="75000"/>
                    <a:lumOff val="25000"/>
                  </a:prstClr>
                </a:solidFill>
                <a:effectLst/>
                <a:uLnTx/>
                <a:uFillTx/>
                <a:latin typeface="Segoe UI"/>
                <a:ea typeface="+mn-ea"/>
                <a:cs typeface="Segoe UI" panose="020B0502040204020203" pitchFamily="34" charset="0"/>
              </a:rPr>
              <a:t>Windows Server 2016</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3600" kern="0" dirty="0" err="1">
                <a:solidFill>
                  <a:prstClr val="black">
                    <a:lumMod val="75000"/>
                    <a:lumOff val="25000"/>
                  </a:prstClr>
                </a:solidFill>
                <a:latin typeface="Segoe UI"/>
                <a:cs typeface="Segoe UI" panose="020B0502040204020203" pitchFamily="34" charset="0"/>
              </a:rPr>
              <a:t>Anpassen</a:t>
            </a:r>
            <a:r>
              <a:rPr lang="en-US" sz="3600" kern="0" dirty="0">
                <a:solidFill>
                  <a:prstClr val="black">
                    <a:lumMod val="75000"/>
                    <a:lumOff val="25000"/>
                  </a:prstClr>
                </a:solidFill>
                <a:latin typeface="Segoe UI"/>
                <a:cs typeface="Segoe UI" panose="020B0502040204020203" pitchFamily="34" charset="0"/>
              </a:rPr>
              <a:t> des Failover </a:t>
            </a:r>
            <a:r>
              <a:rPr lang="en-US" sz="3600" kern="0" dirty="0" err="1">
                <a:solidFill>
                  <a:prstClr val="black">
                    <a:lumMod val="75000"/>
                    <a:lumOff val="25000"/>
                  </a:prstClr>
                </a:solidFill>
                <a:latin typeface="Segoe UI"/>
                <a:cs typeface="Segoe UI" panose="020B0502040204020203" pitchFamily="34" charset="0"/>
              </a:rPr>
              <a:t>Verhaltens</a:t>
            </a:r>
            <a:endParaRPr kumimoji="0" lang="de-DE" sz="3600" b="0" i="0" u="none" strike="noStrike" kern="0" cap="none" spc="0" normalizeH="0" baseline="0" noProof="0" dirty="0">
              <a:ln>
                <a:noFill/>
              </a:ln>
              <a:solidFill>
                <a:prstClr val="black">
                  <a:lumMod val="75000"/>
                  <a:lumOff val="25000"/>
                </a:prstClr>
              </a:solidFill>
              <a:effectLst/>
              <a:uLnTx/>
              <a:uFillTx/>
              <a:latin typeface="Segoe UI"/>
              <a:ea typeface="+mn-ea"/>
              <a:cs typeface="Segoe UI" panose="020B0502040204020203" pitchFamily="34" charset="0"/>
            </a:endParaRPr>
          </a:p>
        </p:txBody>
      </p:sp>
      <p:sp>
        <p:nvSpPr>
          <p:cNvPr id="2" name="Textfeld 1">
            <a:extLst>
              <a:ext uri="{FF2B5EF4-FFF2-40B4-BE49-F238E27FC236}">
                <a16:creationId xmlns:a16="http://schemas.microsoft.com/office/drawing/2014/main" id="{D504C586-666A-4276-BAAA-F4744C47C1CA}"/>
              </a:ext>
            </a:extLst>
          </p:cNvPr>
          <p:cNvSpPr txBox="1"/>
          <p:nvPr/>
        </p:nvSpPr>
        <p:spPr>
          <a:xfrm>
            <a:off x="207562" y="2206869"/>
            <a:ext cx="8343900" cy="1855893"/>
          </a:xfrm>
          <a:prstGeom prst="rect">
            <a:avLst/>
          </a:prstGeom>
          <a:noFill/>
        </p:spPr>
        <p:txBody>
          <a:bodyPr wrap="square" lIns="182880" tIns="146304" rIns="182880" bIns="146304" rtlCol="0">
            <a:spAutoFit/>
          </a:bodyPr>
          <a:lstStyle/>
          <a:p>
            <a:pPr>
              <a:lnSpc>
                <a:spcPct val="90000"/>
              </a:lnSpc>
              <a:spcAft>
                <a:spcPts val="600"/>
              </a:spcAft>
            </a:pPr>
            <a:r>
              <a:rPr lang="de-DE" sz="2400" dirty="0">
                <a:gradFill>
                  <a:gsLst>
                    <a:gs pos="2917">
                      <a:schemeClr val="tx1"/>
                    </a:gs>
                    <a:gs pos="30000">
                      <a:schemeClr val="tx1"/>
                    </a:gs>
                  </a:gsLst>
                  <a:lin ang="5400000" scaled="0"/>
                </a:gradFill>
              </a:rPr>
              <a:t>(Get-Cluster).</a:t>
            </a:r>
            <a:r>
              <a:rPr lang="de-DE" sz="2400" dirty="0" err="1">
                <a:gradFill>
                  <a:gsLst>
                    <a:gs pos="2917">
                      <a:schemeClr val="tx1"/>
                    </a:gs>
                    <a:gs pos="30000">
                      <a:schemeClr val="tx1"/>
                    </a:gs>
                  </a:gsLst>
                  <a:lin ang="5400000" scaled="0"/>
                </a:gradFill>
              </a:rPr>
              <a:t>ResiliencyDefaultPeriod</a:t>
            </a:r>
            <a:r>
              <a:rPr lang="de-DE" sz="2400" dirty="0">
                <a:gradFill>
                  <a:gsLst>
                    <a:gs pos="2917">
                      <a:schemeClr val="tx1"/>
                    </a:gs>
                    <a:gs pos="30000">
                      <a:schemeClr val="tx1"/>
                    </a:gs>
                  </a:gsLst>
                  <a:lin ang="5400000" scaled="0"/>
                </a:gradFill>
              </a:rPr>
              <a:t> = &lt;</a:t>
            </a:r>
            <a:r>
              <a:rPr lang="de-DE" sz="2400" dirty="0" err="1">
                <a:gradFill>
                  <a:gsLst>
                    <a:gs pos="2917">
                      <a:schemeClr val="tx1"/>
                    </a:gs>
                    <a:gs pos="30000">
                      <a:schemeClr val="tx1"/>
                    </a:gs>
                  </a:gsLst>
                  <a:lin ang="5400000" scaled="0"/>
                </a:gradFill>
              </a:rPr>
              <a:t>value</a:t>
            </a:r>
            <a:r>
              <a:rPr lang="de-DE" sz="2400" dirty="0">
                <a:gradFill>
                  <a:gsLst>
                    <a:gs pos="2917">
                      <a:schemeClr val="tx1"/>
                    </a:gs>
                    <a:gs pos="30000">
                      <a:schemeClr val="tx1"/>
                    </a:gs>
                  </a:gsLst>
                  <a:lin ang="5400000" scaled="0"/>
                </a:gradFill>
              </a:rPr>
              <a:t>&gt;</a:t>
            </a:r>
          </a:p>
          <a:p>
            <a:pPr>
              <a:lnSpc>
                <a:spcPct val="90000"/>
              </a:lnSpc>
              <a:spcAft>
                <a:spcPts val="600"/>
              </a:spcAft>
            </a:pPr>
            <a:endParaRPr lang="de-DE" sz="2400" dirty="0">
              <a:gradFill>
                <a:gsLst>
                  <a:gs pos="2917">
                    <a:schemeClr val="tx1"/>
                  </a:gs>
                  <a:gs pos="30000">
                    <a:schemeClr val="tx1"/>
                  </a:gs>
                </a:gsLst>
                <a:lin ang="5400000" scaled="0"/>
              </a:gradFill>
            </a:endParaRPr>
          </a:p>
          <a:p>
            <a:pPr>
              <a:lnSpc>
                <a:spcPct val="90000"/>
              </a:lnSpc>
              <a:spcAft>
                <a:spcPts val="600"/>
              </a:spcAft>
            </a:pPr>
            <a:r>
              <a:rPr lang="de-DE" sz="2400" dirty="0">
                <a:gradFill>
                  <a:gsLst>
                    <a:gs pos="2917">
                      <a:schemeClr val="tx1"/>
                    </a:gs>
                    <a:gs pos="30000">
                      <a:schemeClr val="tx1"/>
                    </a:gs>
                  </a:gsLst>
                  <a:lin ang="5400000" scaled="0"/>
                </a:gradFill>
              </a:rPr>
              <a:t>240 -&gt; Default Wert in Sekunden bei Windows Server 2016</a:t>
            </a:r>
          </a:p>
          <a:p>
            <a:pPr>
              <a:lnSpc>
                <a:spcPct val="90000"/>
              </a:lnSpc>
              <a:spcAft>
                <a:spcPts val="600"/>
              </a:spcAft>
            </a:pPr>
            <a:r>
              <a:rPr lang="de-DE" sz="2400" dirty="0">
                <a:gradFill>
                  <a:gsLst>
                    <a:gs pos="2917">
                      <a:schemeClr val="tx1"/>
                    </a:gs>
                    <a:gs pos="30000">
                      <a:schemeClr val="tx1"/>
                    </a:gs>
                  </a:gsLst>
                  <a:lin ang="5400000" scaled="0"/>
                </a:gradFill>
              </a:rPr>
              <a:t>0 -&gt; Failover Verhalten wie bei Windows Server 2012 R2</a:t>
            </a:r>
          </a:p>
        </p:txBody>
      </p:sp>
      <p:pic>
        <p:nvPicPr>
          <p:cNvPr id="73"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FD7CDFE0-C0B9-4C72-B420-6BA613447C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208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solidFill>
                  <a:srgbClr val="0072C6"/>
                </a:solidFill>
                <a:latin typeface="Segoe UI" panose="020B0502040204020203" pitchFamily="34" charset="0"/>
                <a:ea typeface="+mn-ea"/>
                <a:cs typeface="Segoe UI" panose="020B0502040204020203" pitchFamily="34" charset="0"/>
              </a:rPr>
              <a:t>Storage Spaces Direct (S2D)</a:t>
            </a:r>
          </a:p>
        </p:txBody>
      </p:sp>
      <p:pic>
        <p:nvPicPr>
          <p:cNvPr id="3"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37CDB4A0-C9A6-4C7C-984D-BF8E55F28B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840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p:cNvSpPr/>
          <p:nvPr/>
        </p:nvSpPr>
        <p:spPr>
          <a:xfrm>
            <a:off x="2939158" y="3007275"/>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757" y="3843661"/>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821178" y="4674298"/>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73" name="Group 72"/>
          <p:cNvGrpSpPr/>
          <p:nvPr/>
        </p:nvGrpSpPr>
        <p:grpSpPr>
          <a:xfrm>
            <a:off x="3541112" y="174563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6423134" y="3412658"/>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26" name="TextBox 25"/>
          <p:cNvSpPr txBox="1"/>
          <p:nvPr/>
        </p:nvSpPr>
        <p:spPr>
          <a:xfrm>
            <a:off x="3119874" y="5886493"/>
            <a:ext cx="5952270" cy="400110"/>
          </a:xfrm>
          <a:prstGeom prst="rect">
            <a:avLst/>
          </a:prstGeom>
          <a:noFill/>
        </p:spPr>
        <p:txBody>
          <a:bodyPr wrap="none"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Industrie</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standard Server mit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internen</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Laufwerken</a:t>
            </a:r>
            <a:endPar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2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D34265F3-C008-41E9-88EA-6837C468A9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38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8E7B6B1-6612-4F8C-85EB-9F6E735F4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3B078A3D-8A7B-4A75-A168-8EFEA97D2A3E}"/>
              </a:ext>
            </a:extLst>
          </p:cNvPr>
          <p:cNvSpPr txBox="1"/>
          <p:nvPr/>
        </p:nvSpPr>
        <p:spPr>
          <a:xfrm>
            <a:off x="389671" y="347719"/>
            <a:ext cx="9858212" cy="584775"/>
          </a:xfrm>
          <a:prstGeom prst="rect">
            <a:avLst/>
          </a:prstGeom>
          <a:noFill/>
        </p:spPr>
        <p:txBody>
          <a:bodyPr wrap="none" rtlCol="0">
            <a:spAutoFit/>
          </a:bodyPr>
          <a:lstStyle/>
          <a:p>
            <a:pPr lvl="0"/>
            <a:r>
              <a:rPr lang="de-DE" sz="3200" dirty="0">
                <a:solidFill>
                  <a:srgbClr val="595959"/>
                </a:solidFill>
                <a:latin typeface="Segoe UI" panose="020B0502040204020203" pitchFamily="34" charset="0"/>
                <a:cs typeface="Segoe UI" panose="020B0502040204020203" pitchFamily="34" charset="0"/>
              </a:rPr>
              <a:t>Microsoft Ignite 24.09. – 28.09.2018 | Orlando, Florida</a:t>
            </a:r>
            <a:endParaRPr kumimoji="0" lang="de-DE" sz="2000" b="0" i="0" u="none" strike="noStrike" kern="1200" cap="none" spc="0" normalizeH="0" baseline="0" noProof="0" dirty="0">
              <a:ln>
                <a:noFill/>
              </a:ln>
              <a:solidFill>
                <a:srgbClr val="595959"/>
              </a:solidFill>
              <a:effectLst/>
              <a:uLnTx/>
              <a:uFillTx/>
              <a:latin typeface="Segoe UI" panose="020B0502040204020203" pitchFamily="34" charset="0"/>
              <a:ea typeface="+mn-ea"/>
              <a:cs typeface="Segoe UI" panose="020B0502040204020203" pitchFamily="34" charset="0"/>
            </a:endParaRPr>
          </a:p>
        </p:txBody>
      </p:sp>
      <p:pic>
        <p:nvPicPr>
          <p:cNvPr id="4" name="Grafik 3">
            <a:extLst>
              <a:ext uri="{FF2B5EF4-FFF2-40B4-BE49-F238E27FC236}">
                <a16:creationId xmlns:a16="http://schemas.microsoft.com/office/drawing/2014/main" id="{8AB8E735-5988-4300-ADC6-5B12ABE5CB38}"/>
              </a:ext>
            </a:extLst>
          </p:cNvPr>
          <p:cNvPicPr>
            <a:picLocks noChangeAspect="1"/>
          </p:cNvPicPr>
          <p:nvPr/>
        </p:nvPicPr>
        <p:blipFill>
          <a:blip r:embed="rId3"/>
          <a:stretch>
            <a:fillRect/>
          </a:stretch>
        </p:blipFill>
        <p:spPr>
          <a:xfrm>
            <a:off x="10369031" y="5720861"/>
            <a:ext cx="2066807" cy="1258299"/>
          </a:xfrm>
          <a:prstGeom prst="rect">
            <a:avLst/>
          </a:prstGeom>
        </p:spPr>
      </p:pic>
      <p:pic>
        <p:nvPicPr>
          <p:cNvPr id="6" name="Grafik 5" descr="Ein Bild, das Screenshot enthält.&#10;&#10;Mit sehr hoher Zuverlässigkeit generierte Beschreibung">
            <a:extLst>
              <a:ext uri="{FF2B5EF4-FFF2-40B4-BE49-F238E27FC236}">
                <a16:creationId xmlns:a16="http://schemas.microsoft.com/office/drawing/2014/main" id="{F8849B51-DA91-486F-8BC2-CFB6A6DA2983}"/>
              </a:ext>
            </a:extLst>
          </p:cNvPr>
          <p:cNvPicPr>
            <a:picLocks noChangeAspect="1"/>
          </p:cNvPicPr>
          <p:nvPr/>
        </p:nvPicPr>
        <p:blipFill rotWithShape="1">
          <a:blip r:embed="rId4">
            <a:extLst>
              <a:ext uri="{28A0092B-C50C-407E-A947-70E740481C1C}">
                <a14:useLocalDpi xmlns:a14="http://schemas.microsoft.com/office/drawing/2010/main" val="0"/>
              </a:ext>
            </a:extLst>
          </a:blip>
          <a:srcRect b="18987"/>
          <a:stretch/>
        </p:blipFill>
        <p:spPr>
          <a:xfrm>
            <a:off x="731615" y="1704235"/>
            <a:ext cx="8889689" cy="3078780"/>
          </a:xfrm>
          <a:prstGeom prst="rect">
            <a:avLst/>
          </a:prstGeom>
        </p:spPr>
      </p:pic>
    </p:spTree>
    <p:extLst>
      <p:ext uri="{BB962C8B-B14F-4D97-AF65-F5344CB8AC3E}">
        <p14:creationId xmlns:p14="http://schemas.microsoft.com/office/powerpoint/2010/main" val="23699075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p:cNvSpPr/>
          <p:nvPr/>
        </p:nvSpPr>
        <p:spPr>
          <a:xfrm>
            <a:off x="2939158" y="3007275"/>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757" y="3843661"/>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821178" y="4674298"/>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73" name="Group 72"/>
          <p:cNvGrpSpPr/>
          <p:nvPr/>
        </p:nvGrpSpPr>
        <p:grpSpPr>
          <a:xfrm>
            <a:off x="3541112" y="174563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6423134" y="3412658"/>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26" name="TextBox 25"/>
          <p:cNvSpPr txBox="1"/>
          <p:nvPr/>
        </p:nvSpPr>
        <p:spPr>
          <a:xfrm>
            <a:off x="2723945" y="5886493"/>
            <a:ext cx="6744154" cy="400110"/>
          </a:xfrm>
          <a:prstGeom prst="rect">
            <a:avLst/>
          </a:prstGeom>
          <a:noFill/>
        </p:spPr>
        <p:txBody>
          <a:bodyPr wrap="none"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Kein</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shared Storage,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keine</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speziellen</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Kabel</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nur</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Ethernet</a:t>
            </a:r>
          </a:p>
        </p:txBody>
      </p:sp>
      <p:pic>
        <p:nvPicPr>
          <p:cNvPr id="2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B41FEEBE-6C80-4C86-8E77-A53B9A7504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589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p:cNvSpPr/>
          <p:nvPr/>
        </p:nvSpPr>
        <p:spPr>
          <a:xfrm>
            <a:off x="2939158" y="3007275"/>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757" y="3843661"/>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821178" y="4674298"/>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73" name="Group 72"/>
          <p:cNvGrpSpPr/>
          <p:nvPr/>
        </p:nvGrpSpPr>
        <p:grpSpPr>
          <a:xfrm>
            <a:off x="3541112" y="174563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6423134" y="3412658"/>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pic>
        <p:nvPicPr>
          <p:cNvPr id="26"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3E6C2C76-1C60-461F-B0A4-71D2FF42E2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351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p:cNvSpPr/>
          <p:nvPr/>
        </p:nvSpPr>
        <p:spPr>
          <a:xfrm>
            <a:off x="3294606" y="3216735"/>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757" y="3843661"/>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465729" y="4471184"/>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73" name="Group 72"/>
          <p:cNvGrpSpPr/>
          <p:nvPr/>
        </p:nvGrpSpPr>
        <p:grpSpPr>
          <a:xfrm>
            <a:off x="3896561" y="195509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6067684" y="3209544"/>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2" name="TextBox 1"/>
          <p:cNvSpPr txBox="1"/>
          <p:nvPr/>
        </p:nvSpPr>
        <p:spPr>
          <a:xfrm>
            <a:off x="3131916" y="5886493"/>
            <a:ext cx="5928226" cy="400110"/>
          </a:xfrm>
          <a:prstGeom prst="rect">
            <a:avLst/>
          </a:prstGeom>
          <a:noFill/>
        </p:spPr>
        <p:txBody>
          <a:bodyPr wrap="none"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Zunächst</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wird</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aus</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den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Servern</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ein</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Cluster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gebildet</a:t>
            </a:r>
            <a:endPar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2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50ACC5A1-41A2-4CB8-BE10-3A4EC46F01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08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3896561" y="195509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6067684" y="3209544"/>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9" name="1"/>
          <p:cNvSpPr/>
          <p:nvPr/>
        </p:nvSpPr>
        <p:spPr>
          <a:xfrm>
            <a:off x="3294606" y="3216735"/>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757" y="3843661"/>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465729" y="4471184"/>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pic>
        <p:nvPicPr>
          <p:cNvPr id="26"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4D1097F8-D7DE-405F-A0B9-32A5C79044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6035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239315" y="2612041"/>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711" y="3039026"/>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5715409" y="3466610"/>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26" name="1"/>
          <p:cNvSpPr/>
          <p:nvPr/>
        </p:nvSpPr>
        <p:spPr>
          <a:xfrm>
            <a:off x="2861948" y="4134056"/>
            <a:ext cx="4515215" cy="319902"/>
          </a:xfrm>
          <a:prstGeom prst="rect">
            <a:avLst/>
          </a:prstGeom>
          <a:solidFill>
            <a:srgbClr val="0070C0"/>
          </a:solidFill>
          <a:ln>
            <a:noFill/>
          </a:ln>
          <a:scene3d>
            <a:camera prst="isometricLeftDown"/>
            <a:lightRig rig="balanced" dir="t"/>
          </a:scene3d>
          <a:sp3d extrusionH="2794000" contourW="12700" prstMaterial="legacyWireframe">
            <a:extrusionClr>
              <a:srgbClr val="0070C0"/>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 name="1"/>
          <p:cNvSpPr/>
          <p:nvPr/>
        </p:nvSpPr>
        <p:spPr>
          <a:xfrm>
            <a:off x="3294606" y="2102784"/>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757" y="2729710"/>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465729" y="3357233"/>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7" name="TextBox 26"/>
          <p:cNvSpPr txBox="1"/>
          <p:nvPr/>
        </p:nvSpPr>
        <p:spPr>
          <a:xfrm>
            <a:off x="2564479" y="5886493"/>
            <a:ext cx="7063152" cy="400110"/>
          </a:xfrm>
          <a:prstGeom prst="rect">
            <a:avLst/>
          </a:prstGeom>
          <a:noFill/>
        </p:spPr>
        <p:txBody>
          <a:bodyPr wrap="none"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Anschließend</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wird</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ein</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Software-defined Storage Pool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erstellt</a:t>
            </a:r>
            <a:endPar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28"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AAB251B9-DF37-41DE-A359-B8F6CB6258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803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229796" y="2135993"/>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72190" y="2562980"/>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5705887" y="2990562"/>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26" name="1"/>
          <p:cNvSpPr/>
          <p:nvPr/>
        </p:nvSpPr>
        <p:spPr>
          <a:xfrm>
            <a:off x="2852428" y="3658008"/>
            <a:ext cx="4515215" cy="319902"/>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rPr>
              <a:t>P O O L</a:t>
            </a:r>
          </a:p>
        </p:txBody>
      </p:sp>
      <p:sp>
        <p:nvSpPr>
          <p:cNvPr id="9" name="1"/>
          <p:cNvSpPr/>
          <p:nvPr/>
        </p:nvSpPr>
        <p:spPr>
          <a:xfrm>
            <a:off x="3294606" y="2702603"/>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757" y="3329530"/>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465729" y="3957053"/>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pic>
        <p:nvPicPr>
          <p:cNvPr id="27"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0E996E9F-705C-4D88-B0EA-A4712A4F9F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498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239315" y="2307370"/>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711" y="2734356"/>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5715409" y="3161940"/>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26" name="1"/>
          <p:cNvSpPr/>
          <p:nvPr/>
        </p:nvSpPr>
        <p:spPr>
          <a:xfrm>
            <a:off x="2861948" y="3829386"/>
            <a:ext cx="4515215" cy="319902"/>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rPr>
              <a:t>P O O L</a:t>
            </a:r>
          </a:p>
        </p:txBody>
      </p:sp>
      <p:sp>
        <p:nvSpPr>
          <p:cNvPr id="28" name="1"/>
          <p:cNvSpPr/>
          <p:nvPr/>
        </p:nvSpPr>
        <p:spPr>
          <a:xfrm>
            <a:off x="2863950" y="3495693"/>
            <a:ext cx="4515215" cy="319902"/>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rPr>
              <a:t>V O L U M E S</a:t>
            </a:r>
          </a:p>
        </p:txBody>
      </p:sp>
      <p:sp>
        <p:nvSpPr>
          <p:cNvPr id="9" name="1"/>
          <p:cNvSpPr/>
          <p:nvPr/>
        </p:nvSpPr>
        <p:spPr>
          <a:xfrm>
            <a:off x="3294606" y="2521706"/>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757" y="3148632"/>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465729" y="3776155"/>
            <a:ext cx="1462417" cy="319902"/>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7" name="TextBox 26"/>
          <p:cNvSpPr txBox="1"/>
          <p:nvPr/>
        </p:nvSpPr>
        <p:spPr>
          <a:xfrm>
            <a:off x="3175246" y="5886493"/>
            <a:ext cx="5841664" cy="400110"/>
          </a:xfrm>
          <a:prstGeom prst="rect">
            <a:avLst/>
          </a:prstGeom>
          <a:noFill/>
        </p:spPr>
        <p:txBody>
          <a:bodyPr wrap="none"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Anschließend</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können</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die Volumes </a:t>
            </a:r>
            <a:r>
              <a:rPr kumimoji="0" lang="en-US"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erstellt</a:t>
            </a: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werden</a:t>
            </a:r>
          </a:p>
        </p:txBody>
      </p:sp>
      <p:pic>
        <p:nvPicPr>
          <p:cNvPr id="29"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D82DF738-DF19-4276-9614-0E939E72B9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68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1"/>
          <p:cNvSpPr/>
          <p:nvPr/>
        </p:nvSpPr>
        <p:spPr>
          <a:xfrm>
            <a:off x="2855586" y="4537564"/>
            <a:ext cx="4516495" cy="319994"/>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S T O R A G E   P O O L</a:t>
            </a:r>
          </a:p>
        </p:txBody>
      </p:sp>
      <p:sp>
        <p:nvSpPr>
          <p:cNvPr id="28" name="1"/>
          <p:cNvSpPr/>
          <p:nvPr/>
        </p:nvSpPr>
        <p:spPr>
          <a:xfrm>
            <a:off x="3219286" y="3688707"/>
            <a:ext cx="2039065" cy="319994"/>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rPr>
              <a:t>V O L U M E </a:t>
            </a:r>
          </a:p>
        </p:txBody>
      </p:sp>
      <p:sp>
        <p:nvSpPr>
          <p:cNvPr id="9" name="1"/>
          <p:cNvSpPr/>
          <p:nvPr/>
        </p:nvSpPr>
        <p:spPr>
          <a:xfrm>
            <a:off x="3294606" y="3216735"/>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9" name="1"/>
          <p:cNvSpPr/>
          <p:nvPr/>
        </p:nvSpPr>
        <p:spPr>
          <a:xfrm>
            <a:off x="4759283" y="4652292"/>
            <a:ext cx="2290298" cy="319994"/>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rPr>
              <a:t>V O L U M E </a:t>
            </a:r>
          </a:p>
        </p:txBody>
      </p:sp>
      <p:sp>
        <p:nvSpPr>
          <p:cNvPr id="80" name="1"/>
          <p:cNvSpPr/>
          <p:nvPr/>
        </p:nvSpPr>
        <p:spPr>
          <a:xfrm>
            <a:off x="4379757" y="3843661"/>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465729" y="4471184"/>
            <a:ext cx="1462417" cy="319902"/>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73" name="Group 72"/>
          <p:cNvGrpSpPr/>
          <p:nvPr/>
        </p:nvGrpSpPr>
        <p:grpSpPr>
          <a:xfrm>
            <a:off x="3896561" y="1955095"/>
            <a:ext cx="2137104" cy="1264296"/>
            <a:chOff x="8834842" y="1441814"/>
            <a:chExt cx="2138015" cy="1264835"/>
          </a:xfrm>
        </p:grpSpPr>
        <p:sp>
          <p:nvSpPr>
            <p:cNvPr id="74"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711" y="2582021"/>
            <a:ext cx="2137104" cy="1264296"/>
            <a:chOff x="8834842" y="1441814"/>
            <a:chExt cx="2138015" cy="1264835"/>
          </a:xfrm>
        </p:grpSpPr>
        <p:sp>
          <p:nvSpPr>
            <p:cNvPr id="82"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6067684" y="3209544"/>
            <a:ext cx="2137104" cy="1264296"/>
            <a:chOff x="8834842" y="1441814"/>
            <a:chExt cx="2138015" cy="1264835"/>
          </a:xfrm>
        </p:grpSpPr>
        <p:sp>
          <p:nvSpPr>
            <p:cNvPr id="90" name="1"/>
            <p:cNvSpPr/>
            <p:nvPr/>
          </p:nvSpPr>
          <p:spPr>
            <a:xfrm>
              <a:off x="9964064" y="14418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4"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2" name="TextBox 1"/>
          <p:cNvSpPr txBox="1"/>
          <p:nvPr/>
        </p:nvSpPr>
        <p:spPr>
          <a:xfrm>
            <a:off x="3383601" y="5886493"/>
            <a:ext cx="5424883" cy="400110"/>
          </a:xfrm>
          <a:prstGeom prst="rect">
            <a:avLst/>
          </a:prstGeom>
          <a:noFill/>
        </p:spPr>
        <p:txBody>
          <a:bodyPr wrap="none"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de-DE"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Natürlich sind auch mehrere </a:t>
            </a:r>
            <a:r>
              <a:rPr kumimoji="0" lang="de-DE" sz="20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Volumes</a:t>
            </a:r>
            <a:r>
              <a:rPr kumimoji="0" lang="de-DE"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möglich</a:t>
            </a:r>
          </a:p>
        </p:txBody>
      </p:sp>
      <p:pic>
        <p:nvPicPr>
          <p:cNvPr id="30"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ED181034-90A6-463E-BAF8-4F4E5196A8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273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4238792" y="2307054"/>
            <a:ext cx="2137711" cy="1264656"/>
            <a:chOff x="8834842" y="1441814"/>
            <a:chExt cx="2138015" cy="1264835"/>
          </a:xfrm>
        </p:grpSpPr>
        <p:sp>
          <p:nvSpPr>
            <p:cNvPr id="74"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5"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6"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7"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8"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79"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1" name="Group 80"/>
          <p:cNvGrpSpPr/>
          <p:nvPr/>
        </p:nvGrpSpPr>
        <p:grpSpPr>
          <a:xfrm>
            <a:off x="4981399" y="2734161"/>
            <a:ext cx="2137711" cy="1264656"/>
            <a:chOff x="8834842" y="1441814"/>
            <a:chExt cx="2138015" cy="1264835"/>
          </a:xfrm>
        </p:grpSpPr>
        <p:sp>
          <p:nvSpPr>
            <p:cNvPr id="82"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3"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5"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6"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7"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grpSp>
        <p:nvGrpSpPr>
          <p:cNvPr id="89" name="Group 88"/>
          <p:cNvGrpSpPr/>
          <p:nvPr/>
        </p:nvGrpSpPr>
        <p:grpSpPr>
          <a:xfrm>
            <a:off x="5715304" y="3161866"/>
            <a:ext cx="2137711" cy="1264656"/>
            <a:chOff x="8834842" y="1441814"/>
            <a:chExt cx="2138015" cy="1264835"/>
          </a:xfrm>
        </p:grpSpPr>
        <p:sp>
          <p:nvSpPr>
            <p:cNvPr id="90" name="1"/>
            <p:cNvSpPr/>
            <p:nvPr/>
          </p:nvSpPr>
          <p:spPr>
            <a:xfrm>
              <a:off x="9964064" y="14418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1" name="1"/>
            <p:cNvSpPr/>
            <p:nvPr/>
          </p:nvSpPr>
          <p:spPr>
            <a:xfrm>
              <a:off x="10332777" y="1656614"/>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2" name="1"/>
            <p:cNvSpPr/>
            <p:nvPr/>
          </p:nvSpPr>
          <p:spPr>
            <a:xfrm>
              <a:off x="9465311" y="1730625"/>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3" name="1"/>
            <p:cNvSpPr/>
            <p:nvPr/>
          </p:nvSpPr>
          <p:spPr>
            <a:xfrm>
              <a:off x="9835361" y="1943646"/>
              <a:ext cx="640080" cy="457657"/>
            </a:xfrm>
            <a:prstGeom prst="rect">
              <a:avLst/>
            </a:prstGeom>
            <a:blipFill dpi="0" rotWithShape="1">
              <a:blip r:embed="rId2" cstate="email">
                <a:extLst>
                  <a:ext uri="{28A0092B-C50C-407E-A947-70E740481C1C}">
                    <a14:useLocalDpi xmlns:a14="http://schemas.microsoft.com/office/drawing/2010/main"/>
                  </a:ext>
                </a:extLst>
              </a:blip>
              <a:srcRect/>
              <a:tile tx="0" ty="0" sx="10000" sy="10000" flip="none" algn="tl"/>
            </a:blipFill>
            <a:ln>
              <a:noFill/>
            </a:ln>
            <a:scene3d>
              <a:camera prst="isometricTopUp"/>
              <a:lightRig rig="balanced" dir="t"/>
            </a:scene3d>
            <a:sp3d extrusionH="127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4" name="1"/>
            <p:cNvSpPr/>
            <p:nvPr/>
          </p:nvSpPr>
          <p:spPr>
            <a:xfrm>
              <a:off x="8834842" y="2364964"/>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95" name="1"/>
            <p:cNvSpPr/>
            <p:nvPr/>
          </p:nvSpPr>
          <p:spPr>
            <a:xfrm>
              <a:off x="9204932" y="2578633"/>
              <a:ext cx="457200" cy="128016"/>
            </a:xfrm>
            <a:prstGeom prst="rect">
              <a:avLst/>
            </a:prstGeom>
            <a:blipFill dpi="0" rotWithShape="1">
              <a:blip r:embed="rId3" cstate="email">
                <a:extLst>
                  <a:ext uri="{28A0092B-C50C-407E-A947-70E740481C1C}">
                    <a14:useLocalDpi xmlns:a14="http://schemas.microsoft.com/office/drawing/2010/main"/>
                  </a:ext>
                </a:extLst>
              </a:blip>
              <a:srcRect/>
              <a:tile tx="0" ty="0" sx="10000" sy="10000" flip="none" algn="tl"/>
            </a:blipFill>
            <a:ln>
              <a:noFill/>
            </a:ln>
            <a:scene3d>
              <a:camera prst="isometricLeftDown"/>
              <a:lightRig rig="balanced" dir="t"/>
            </a:scene3d>
            <a:sp3d extrusionH="635000" prstMaterial="matte">
              <a:extrusionClr>
                <a:schemeClr val="bg1">
                  <a:lumMod val="6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sp>
        <p:nvSpPr>
          <p:cNvPr id="26" name="1"/>
          <p:cNvSpPr/>
          <p:nvPr/>
        </p:nvSpPr>
        <p:spPr>
          <a:xfrm>
            <a:off x="2861030" y="3829498"/>
            <a:ext cx="4516495" cy="319994"/>
          </a:xfrm>
          <a:prstGeom prst="rect">
            <a:avLst/>
          </a:prstGeom>
          <a:solidFill>
            <a:srgbClr val="0070C0"/>
          </a:solidFill>
          <a:ln>
            <a:noFill/>
          </a:ln>
          <a:scene3d>
            <a:camera prst="isometricLeftDown"/>
            <a:lightRig rig="balanced" dir="t"/>
          </a:scene3d>
          <a:sp3d extrusionH="2794000" prstMaterial="matte">
            <a:extrusionClr>
              <a:srgbClr val="0070C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S T O R A G E   P O O L</a:t>
            </a:r>
          </a:p>
        </p:txBody>
      </p:sp>
      <p:sp>
        <p:nvSpPr>
          <p:cNvPr id="28" name="1"/>
          <p:cNvSpPr/>
          <p:nvPr/>
        </p:nvSpPr>
        <p:spPr>
          <a:xfrm>
            <a:off x="2863032" y="3495711"/>
            <a:ext cx="4516495" cy="319994"/>
          </a:xfrm>
          <a:prstGeom prst="rect">
            <a:avLst/>
          </a:prstGeom>
          <a:solidFill>
            <a:srgbClr val="00B0F0"/>
          </a:solidFill>
          <a:ln>
            <a:noFill/>
          </a:ln>
          <a:scene3d>
            <a:camera prst="isometricLeftDown"/>
            <a:lightRig rig="balanced" dir="t"/>
          </a:scene3d>
          <a:sp3d extrusionH="2794000" prstMaterial="matte">
            <a:extrusionClr>
              <a:srgbClr val="00B0F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V O L U M E S</a:t>
            </a:r>
          </a:p>
        </p:txBody>
      </p:sp>
      <p:sp>
        <p:nvSpPr>
          <p:cNvPr id="9" name="1"/>
          <p:cNvSpPr/>
          <p:nvPr/>
        </p:nvSpPr>
        <p:spPr>
          <a:xfrm>
            <a:off x="3293810" y="2521447"/>
            <a:ext cx="1462832" cy="319994"/>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0" name="1"/>
          <p:cNvSpPr/>
          <p:nvPr/>
        </p:nvSpPr>
        <p:spPr>
          <a:xfrm>
            <a:off x="4379269" y="3148551"/>
            <a:ext cx="1462832" cy="319994"/>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8" name="1"/>
          <p:cNvSpPr/>
          <p:nvPr/>
        </p:nvSpPr>
        <p:spPr>
          <a:xfrm>
            <a:off x="5465549" y="3776253"/>
            <a:ext cx="1462832" cy="319994"/>
          </a:xfrm>
          <a:prstGeom prst="rect">
            <a:avLst/>
          </a:prstGeom>
          <a:blipFill>
            <a:blip r:embed="rId4"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7" name="TextBox 26"/>
          <p:cNvSpPr txBox="1"/>
          <p:nvPr/>
        </p:nvSpPr>
        <p:spPr>
          <a:xfrm>
            <a:off x="4974787" y="5887189"/>
            <a:ext cx="2242604" cy="406208"/>
          </a:xfrm>
          <a:prstGeom prst="rect">
            <a:avLst/>
          </a:prstGeom>
          <a:noFill/>
        </p:spPr>
        <p:txBody>
          <a:bodyPr wrap="non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Hyper-Converged</a:t>
            </a:r>
          </a:p>
        </p:txBody>
      </p:sp>
      <p:sp>
        <p:nvSpPr>
          <p:cNvPr id="29" name="Rectangle 28"/>
          <p:cNvSpPr/>
          <p:nvPr/>
        </p:nvSpPr>
        <p:spPr>
          <a:xfrm>
            <a:off x="4913877" y="1294641"/>
            <a:ext cx="639989" cy="639989"/>
          </a:xfrm>
          <a:prstGeom prst="rect">
            <a:avLst/>
          </a:prstGeom>
          <a:solidFill>
            <a:srgbClr val="FFC000"/>
          </a:solidFill>
          <a:ln>
            <a:noFill/>
          </a:ln>
          <a:scene3d>
            <a:camera prst="isometricLeftDown"/>
            <a:lightRig rig="balanced" dir="t"/>
          </a:scene3d>
          <a:sp3d extrusionH="635000" prstMaterial="matte">
            <a:extrusionClr>
              <a:srgbClr val="FFC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VM</a:t>
            </a:r>
          </a:p>
        </p:txBody>
      </p:sp>
      <p:sp>
        <p:nvSpPr>
          <p:cNvPr id="30" name="Rectangle 29"/>
          <p:cNvSpPr/>
          <p:nvPr/>
        </p:nvSpPr>
        <p:spPr>
          <a:xfrm>
            <a:off x="4113427" y="1764262"/>
            <a:ext cx="639989" cy="639989"/>
          </a:xfrm>
          <a:prstGeom prst="rect">
            <a:avLst/>
          </a:prstGeom>
          <a:solidFill>
            <a:srgbClr val="FFC000"/>
          </a:solidFill>
          <a:ln>
            <a:noFill/>
          </a:ln>
          <a:scene3d>
            <a:camera prst="isometricLeftDown"/>
            <a:lightRig rig="balanced" dir="t"/>
          </a:scene3d>
          <a:sp3d extrusionH="635000" prstMaterial="matte">
            <a:extrusionClr>
              <a:srgbClr val="FFC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VM</a:t>
            </a:r>
          </a:p>
        </p:txBody>
      </p:sp>
      <p:sp>
        <p:nvSpPr>
          <p:cNvPr id="31" name="Rectangle 30"/>
          <p:cNvSpPr/>
          <p:nvPr/>
        </p:nvSpPr>
        <p:spPr>
          <a:xfrm>
            <a:off x="5977522" y="1925928"/>
            <a:ext cx="639989" cy="639989"/>
          </a:xfrm>
          <a:prstGeom prst="rect">
            <a:avLst/>
          </a:prstGeom>
          <a:solidFill>
            <a:srgbClr val="FFC000"/>
          </a:solidFill>
          <a:ln>
            <a:noFill/>
          </a:ln>
          <a:scene3d>
            <a:camera prst="isometricLeftDown"/>
            <a:lightRig rig="balanced" dir="t"/>
          </a:scene3d>
          <a:sp3d extrusionH="635000" prstMaterial="matte">
            <a:extrusionClr>
              <a:srgbClr val="FFC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VM</a:t>
            </a:r>
          </a:p>
        </p:txBody>
      </p:sp>
      <p:sp>
        <p:nvSpPr>
          <p:cNvPr id="32" name="Rectangle 31"/>
          <p:cNvSpPr/>
          <p:nvPr/>
        </p:nvSpPr>
        <p:spPr>
          <a:xfrm>
            <a:off x="5177071" y="2395549"/>
            <a:ext cx="639989" cy="639989"/>
          </a:xfrm>
          <a:prstGeom prst="rect">
            <a:avLst/>
          </a:prstGeom>
          <a:solidFill>
            <a:srgbClr val="FFC000"/>
          </a:solidFill>
          <a:ln>
            <a:noFill/>
          </a:ln>
          <a:scene3d>
            <a:camera prst="isometricLeftDown"/>
            <a:lightRig rig="balanced" dir="t"/>
          </a:scene3d>
          <a:sp3d extrusionH="635000" prstMaterial="matte">
            <a:extrusionClr>
              <a:srgbClr val="FFC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VM</a:t>
            </a:r>
          </a:p>
        </p:txBody>
      </p:sp>
      <p:sp>
        <p:nvSpPr>
          <p:cNvPr id="33" name="Rectangle 32"/>
          <p:cNvSpPr/>
          <p:nvPr/>
        </p:nvSpPr>
        <p:spPr>
          <a:xfrm>
            <a:off x="7044378" y="2535451"/>
            <a:ext cx="639989" cy="639989"/>
          </a:xfrm>
          <a:prstGeom prst="rect">
            <a:avLst/>
          </a:prstGeom>
          <a:solidFill>
            <a:srgbClr val="FFC000"/>
          </a:solidFill>
          <a:ln>
            <a:noFill/>
          </a:ln>
          <a:scene3d>
            <a:camera prst="isometricLeftDown"/>
            <a:lightRig rig="balanced" dir="t"/>
          </a:scene3d>
          <a:sp3d extrusionH="635000" prstMaterial="matte">
            <a:extrusionClr>
              <a:srgbClr val="FFC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VM</a:t>
            </a:r>
          </a:p>
        </p:txBody>
      </p:sp>
      <p:sp>
        <p:nvSpPr>
          <p:cNvPr id="34" name="Rectangle 33"/>
          <p:cNvSpPr/>
          <p:nvPr/>
        </p:nvSpPr>
        <p:spPr>
          <a:xfrm>
            <a:off x="6243927" y="3005074"/>
            <a:ext cx="639989" cy="639989"/>
          </a:xfrm>
          <a:prstGeom prst="rect">
            <a:avLst/>
          </a:prstGeom>
          <a:solidFill>
            <a:srgbClr val="FFC000"/>
          </a:solidFill>
          <a:ln>
            <a:noFill/>
          </a:ln>
          <a:scene3d>
            <a:camera prst="isometricLeftDown"/>
            <a:lightRig rig="balanced" dir="t"/>
          </a:scene3d>
          <a:sp3d extrusionH="635000" prstMaterial="matte">
            <a:extrusionClr>
              <a:srgbClr val="FFC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VM</a:t>
            </a:r>
          </a:p>
        </p:txBody>
      </p:sp>
      <p:pic>
        <p:nvPicPr>
          <p:cNvPr id="35" name="Picture 2" descr="https://get.pxhere.com/photo/landscape-tree-nature-forest-grass-horizon-light-cloud-plant-sky-field-sunlight-morning-flower-atmosphere-animal-cute-summer-floral-love-green-natural-park-weather-storm-darkness-season-plain-thunder-birds-design-grassland-thunderstorm-lands-meteorological-phenomenon-atmospheric-phenomenon-computer-wallpaper-1073274.jpg">
            <a:extLst>
              <a:ext uri="{FF2B5EF4-FFF2-40B4-BE49-F238E27FC236}">
                <a16:creationId xmlns:a16="http://schemas.microsoft.com/office/drawing/2014/main" id="{CC643834-03E0-41E4-8936-9060A76CB8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75" t="15413" r="26925"/>
          <a:stretch/>
        </p:blipFill>
        <p:spPr bwMode="auto">
          <a:xfrm>
            <a:off x="10421095" y="0"/>
            <a:ext cx="177090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80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46185" y="1694813"/>
            <a:ext cx="7411915" cy="4837871"/>
          </a:xfrm>
          <a:prstGeom prst="rect">
            <a:avLst/>
          </a:prstGeom>
        </p:spPr>
        <p:txBody>
          <a:bodyPr/>
          <a:lstStyle/>
          <a:p>
            <a:pPr marL="0" indent="0">
              <a:buNone/>
            </a:pPr>
            <a:r>
              <a:rPr lang="de-DE" sz="2400" dirty="0"/>
              <a:t>Von 2 bis 16 Servern</a:t>
            </a:r>
          </a:p>
          <a:p>
            <a:pPr marL="0" indent="0">
              <a:buNone/>
            </a:pPr>
            <a:r>
              <a:rPr lang="de-DE" sz="2400" dirty="0"/>
              <a:t>Bis zu 400 Laufwerke</a:t>
            </a:r>
          </a:p>
          <a:p>
            <a:pPr marL="0" indent="0">
              <a:buNone/>
            </a:pPr>
            <a:r>
              <a:rPr lang="de-DE" sz="2400" dirty="0"/>
              <a:t>Über 3 PB RAW Storage pro Cluster</a:t>
            </a:r>
          </a:p>
          <a:p>
            <a:pPr marL="0" indent="0">
              <a:buNone/>
            </a:pPr>
            <a:r>
              <a:rPr lang="de-DE" sz="2400" dirty="0"/>
              <a:t>Server können für </a:t>
            </a:r>
            <a:r>
              <a:rPr lang="de-DE" sz="2400" dirty="0" err="1"/>
              <a:t>Scale</a:t>
            </a:r>
            <a:r>
              <a:rPr lang="de-DE" sz="2400" dirty="0"/>
              <a:t>-Out hinzugefügt werden</a:t>
            </a:r>
          </a:p>
          <a:p>
            <a:pPr marL="0" indent="0">
              <a:buNone/>
            </a:pPr>
            <a:r>
              <a:rPr lang="de-DE" sz="2400" dirty="0"/>
              <a:t>Laufwerke können für </a:t>
            </a:r>
            <a:r>
              <a:rPr lang="de-DE" sz="2400" dirty="0" err="1"/>
              <a:t>Scale-Up</a:t>
            </a:r>
            <a:r>
              <a:rPr lang="de-DE" sz="2400" dirty="0"/>
              <a:t> hinzugefügt werden</a:t>
            </a:r>
          </a:p>
          <a:p>
            <a:pPr marL="0" indent="0">
              <a:buNone/>
            </a:pPr>
            <a:r>
              <a:rPr lang="de-DE" sz="2400" dirty="0"/>
              <a:t>Der Pool nimmt neue Laufwerke automatisch auf</a:t>
            </a:r>
          </a:p>
          <a:p>
            <a:pPr marL="0" indent="0">
              <a:buNone/>
            </a:pPr>
            <a:r>
              <a:rPr lang="de-DE" sz="2400" dirty="0"/>
              <a:t>Industrie Standard Server</a:t>
            </a:r>
          </a:p>
          <a:p>
            <a:pPr marL="0" indent="0">
              <a:buNone/>
            </a:pPr>
            <a:r>
              <a:rPr lang="de-DE" sz="2400" dirty="0"/>
              <a:t>Keine speziellen Kabel</a:t>
            </a:r>
          </a:p>
          <a:p>
            <a:pPr marL="0" indent="0">
              <a:buNone/>
            </a:pPr>
            <a:r>
              <a:rPr lang="de-DE" sz="2400" dirty="0"/>
              <a:t>Nur Ethernet (min 2x 10 </a:t>
            </a:r>
            <a:r>
              <a:rPr lang="de-DE" sz="2400" dirty="0" err="1"/>
              <a:t>Gbit</a:t>
            </a:r>
            <a:r>
              <a:rPr lang="de-DE" sz="2400" dirty="0"/>
              <a:t>)</a:t>
            </a:r>
          </a:p>
          <a:p>
            <a:pPr marL="0" indent="0">
              <a:buNone/>
            </a:pPr>
            <a:r>
              <a:rPr lang="de-DE" sz="2400" dirty="0"/>
              <a:t>In Windows Server 2016 Datacenter Edition </a:t>
            </a:r>
            <a:br>
              <a:rPr lang="de-DE" sz="2400" dirty="0"/>
            </a:br>
            <a:r>
              <a:rPr lang="de-DE" sz="2400" dirty="0"/>
              <a:t>ohne Zusatzkosten enthalten</a:t>
            </a:r>
          </a:p>
          <a:p>
            <a:pPr marL="0" indent="0">
              <a:buNone/>
            </a:pPr>
            <a:endParaRPr lang="de-DE" sz="2400" dirty="0"/>
          </a:p>
        </p:txBody>
      </p:sp>
      <p:sp>
        <p:nvSpPr>
          <p:cNvPr id="3" name="Text Placeholder 2"/>
          <p:cNvSpPr>
            <a:spLocks noGrp="1"/>
          </p:cNvSpPr>
          <p:nvPr>
            <p:ph type="body" sz="quarter" idx="4294967295"/>
          </p:nvPr>
        </p:nvSpPr>
        <p:spPr>
          <a:xfrm>
            <a:off x="131885" y="657337"/>
            <a:ext cx="8212138" cy="914400"/>
          </a:xfrm>
          <a:prstGeom prst="rect">
            <a:avLst/>
          </a:prstGeom>
        </p:spPr>
        <p:txBody>
          <a:bodyPr/>
          <a:lstStyle/>
          <a:p>
            <a:pPr marL="0" indent="0">
              <a:buNone/>
            </a:pPr>
            <a:r>
              <a:rPr lang="de-DE" sz="4400" dirty="0"/>
              <a:t>Flexible Skalierungsoptionen</a:t>
            </a:r>
          </a:p>
        </p:txBody>
      </p:sp>
      <p:sp>
        <p:nvSpPr>
          <p:cNvPr id="16" name="1"/>
          <p:cNvSpPr/>
          <p:nvPr/>
        </p:nvSpPr>
        <p:spPr>
          <a:xfrm>
            <a:off x="8242706" y="6019645"/>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chemeClr val="tx1">
                <a:lumMod val="75000"/>
                <a:lumOff val="2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17" name="1"/>
          <p:cNvSpPr/>
          <p:nvPr/>
        </p:nvSpPr>
        <p:spPr>
          <a:xfrm>
            <a:off x="8242706" y="3843189"/>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0078D7"/>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18" name="1"/>
          <p:cNvSpPr/>
          <p:nvPr/>
        </p:nvSpPr>
        <p:spPr>
          <a:xfrm>
            <a:off x="8242706" y="1675293"/>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00BCF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19" name="1"/>
          <p:cNvSpPr/>
          <p:nvPr/>
        </p:nvSpPr>
        <p:spPr>
          <a:xfrm>
            <a:off x="8242706" y="-1061919"/>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85E5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0" name="1"/>
          <p:cNvSpPr/>
          <p:nvPr/>
        </p:nvSpPr>
        <p:spPr>
          <a:xfrm>
            <a:off x="8242706" y="-3754231"/>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D2D2D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1" name="1"/>
          <p:cNvSpPr/>
          <p:nvPr/>
        </p:nvSpPr>
        <p:spPr>
          <a:xfrm>
            <a:off x="8242706" y="-6970573"/>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FFB9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2" name="1"/>
          <p:cNvSpPr/>
          <p:nvPr/>
        </p:nvSpPr>
        <p:spPr>
          <a:xfrm>
            <a:off x="8242706" y="-10733156"/>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FF8C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23" name="1"/>
          <p:cNvSpPr/>
          <p:nvPr/>
        </p:nvSpPr>
        <p:spPr>
          <a:xfrm>
            <a:off x="8242706" y="-14596472"/>
            <a:ext cx="1434077" cy="313705"/>
          </a:xfrm>
          <a:prstGeom prst="rect">
            <a:avLst/>
          </a:prstGeom>
          <a:blipFill>
            <a:blip r:embed="rId2" cstate="email">
              <a:extLst>
                <a:ext uri="{28A0092B-C50C-407E-A947-70E740481C1C}">
                  <a14:useLocalDpi xmlns:a14="http://schemas.microsoft.com/office/drawing/2010/main"/>
                </a:ext>
              </a:extLst>
            </a:blip>
            <a:stretch>
              <a:fillRect/>
            </a:stretch>
          </a:blipFill>
          <a:ln>
            <a:noFill/>
          </a:ln>
          <a:scene3d>
            <a:camera prst="isometricLeftDown"/>
            <a:lightRig rig="balanced" dir="t"/>
          </a:scene3d>
          <a:sp3d extrusionH="2794000" prstMaterial="matte">
            <a:extrusionClr>
              <a:srgbClr val="D83B0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469" b="1" i="0" u="none" strike="noStrike" kern="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201248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11.xml><?xml version="1.0" encoding="utf-8"?>
<a:theme xmlns:a="http://schemas.openxmlformats.org/drawingml/2006/main" name="2_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12.xml><?xml version="1.0" encoding="utf-8"?>
<a:theme xmlns:a="http://schemas.openxmlformats.org/drawingml/2006/main" name="7-30269_Server &amp; Tools Business_16x9">
  <a:themeElements>
    <a:clrScheme name="Custom 14">
      <a:dk1>
        <a:srgbClr val="505050"/>
      </a:dk1>
      <a:lt1>
        <a:srgbClr val="FFFFFF"/>
      </a:lt1>
      <a:dk2>
        <a:srgbClr val="505050"/>
      </a:dk2>
      <a:lt2>
        <a:srgbClr val="969696"/>
      </a:lt2>
      <a:accent1>
        <a:srgbClr val="00187B"/>
      </a:accent1>
      <a:accent2>
        <a:srgbClr val="7FBA00"/>
      </a:accent2>
      <a:accent3>
        <a:srgbClr val="FF8C00"/>
      </a:accent3>
      <a:accent4>
        <a:srgbClr val="00BCF2"/>
      </a:accent4>
      <a:accent5>
        <a:srgbClr val="E81123"/>
      </a:accent5>
      <a:accent6>
        <a:srgbClr val="FFB900"/>
      </a:accent6>
      <a:hlink>
        <a:srgbClr val="00187B"/>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External_Template_16x9" id="{2FE55D51-FEBC-4A42-A4CB-0C1E7CD67338}" vid="{6B9A7899-6FE2-4C34-8CB1-94B9A5D7B2AB}"/>
    </a:ext>
  </a:extLst>
</a:theme>
</file>

<file path=ppt/theme/theme13.xml><?xml version="1.0" encoding="utf-8"?>
<a:theme xmlns:a="http://schemas.openxmlformats.org/drawingml/2006/main" name="5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15.xml><?xml version="1.0" encoding="utf-8"?>
<a:theme xmlns:a="http://schemas.openxmlformats.org/drawingml/2006/main" name="IGNITE 201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TATEME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IGNITE 201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50125 Windows Server Summit (White)">
  <a:themeElements>
    <a:clrScheme name="Windows Server Summit Light">
      <a:dk1>
        <a:srgbClr val="1A1A1A"/>
      </a:dk1>
      <a:lt1>
        <a:srgbClr val="FFFFFF"/>
      </a:lt1>
      <a:dk2>
        <a:srgbClr val="0D0D0D"/>
      </a:dk2>
      <a:lt2>
        <a:srgbClr val="E6E6E6"/>
      </a:lt2>
      <a:accent1>
        <a:srgbClr val="002050"/>
      </a:accent1>
      <a:accent2>
        <a:srgbClr val="00BCF2"/>
      </a:accent2>
      <a:accent3>
        <a:srgbClr val="737373"/>
      </a:accent3>
      <a:accent4>
        <a:srgbClr val="008272"/>
      </a:accent4>
      <a:accent5>
        <a:srgbClr val="353535"/>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_Server_Summit_Template_v06" id="{433144A2-0ABF-46DD-B641-631FCE8C340E}" vid="{2EB7F9BD-843C-4A49-91C8-3D9335A14F37}"/>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E8ADC8A3-11F5-41C3-BC37-A12E722CD675}" vid="{6F5397E0-1382-4F30-A4C9-B7C08513E34E}"/>
    </a:ext>
  </a:extLst>
</a:theme>
</file>

<file path=ppt/theme/theme2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torage Server Opportunity - July 2012">
  <a:themeElements>
    <a:clrScheme name="SMB Readiness">
      <a:dk1>
        <a:srgbClr val="505050"/>
      </a:dk1>
      <a:lt1>
        <a:srgbClr val="EFEFEF"/>
      </a:lt1>
      <a:dk2>
        <a:srgbClr val="002060"/>
      </a:dk2>
      <a:lt2>
        <a:srgbClr val="969696"/>
      </a:lt2>
      <a:accent1>
        <a:srgbClr val="0070C0"/>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3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Windows_Server_Management_Marketing_Template_16x9_v12">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9.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3711</Words>
  <Application>Microsoft Office PowerPoint</Application>
  <PresentationFormat>Breitbild</PresentationFormat>
  <Paragraphs>904</Paragraphs>
  <Slides>112</Slides>
  <Notes>31</Notes>
  <HiddenSlides>1</HiddenSlides>
  <MMClips>0</MMClips>
  <ScaleCrop>false</ScaleCrop>
  <HeadingPairs>
    <vt:vector size="6" baseType="variant">
      <vt:variant>
        <vt:lpstr>Verwendete Schriftarten</vt:lpstr>
      </vt:variant>
      <vt:variant>
        <vt:i4>13</vt:i4>
      </vt:variant>
      <vt:variant>
        <vt:lpstr>Design</vt:lpstr>
      </vt:variant>
      <vt:variant>
        <vt:i4>21</vt:i4>
      </vt:variant>
      <vt:variant>
        <vt:lpstr>Folientitel</vt:lpstr>
      </vt:variant>
      <vt:variant>
        <vt:i4>112</vt:i4>
      </vt:variant>
    </vt:vector>
  </HeadingPairs>
  <TitlesOfParts>
    <vt:vector size="146" baseType="lpstr">
      <vt:lpstr>Arial</vt:lpstr>
      <vt:lpstr>Calibri</vt:lpstr>
      <vt:lpstr>Calibri Light</vt:lpstr>
      <vt:lpstr>Consolas</vt:lpstr>
      <vt:lpstr>FS Me</vt:lpstr>
      <vt:lpstr>FS Me Light</vt:lpstr>
      <vt:lpstr>Lucida Console</vt:lpstr>
      <vt:lpstr>Segoe Print</vt:lpstr>
      <vt:lpstr>Segoe UI</vt:lpstr>
      <vt:lpstr>Segoe UI Light</vt:lpstr>
      <vt:lpstr>Segoe UI Semibold</vt:lpstr>
      <vt:lpstr>Segoe UI Semilight</vt:lpstr>
      <vt:lpstr>Wingdings</vt:lpstr>
      <vt:lpstr>Office</vt:lpstr>
      <vt:lpstr>1_Office</vt:lpstr>
      <vt:lpstr>2_Office</vt:lpstr>
      <vt:lpstr>2_Storage Server Opportunity - July 2012</vt:lpstr>
      <vt:lpstr>MSVID_White_16x9_2012-08-18</vt:lpstr>
      <vt:lpstr>3_Office</vt:lpstr>
      <vt:lpstr>4_Office</vt:lpstr>
      <vt:lpstr>3_Windows_Server_Management_Marketing_Template_16x9_v12</vt:lpstr>
      <vt:lpstr>1_MSVID_White_16x9_2012-08-18</vt:lpstr>
      <vt:lpstr>3_MSVID_White_16x9_2012-08-18</vt:lpstr>
      <vt:lpstr>2_5-30660_TR21_BO_CT_Template</vt:lpstr>
      <vt:lpstr>7-30269_Server &amp; Tools Business_16x9</vt:lpstr>
      <vt:lpstr>5_Office</vt:lpstr>
      <vt:lpstr>4_5-30660_TR21_BO_CT_Template</vt:lpstr>
      <vt:lpstr>IGNITE 2016</vt:lpstr>
      <vt:lpstr>STATEMENT</vt:lpstr>
      <vt:lpstr>1_IGNITE 2016</vt:lpstr>
      <vt:lpstr>6_Office</vt:lpstr>
      <vt:lpstr>8-50125 Windows Server Summit (White)</vt:lpstr>
      <vt:lpstr>8_Office</vt:lpstr>
      <vt:lpstr>9_Office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Semi-annual Channel vs Long Term Servicing Channel</vt:lpstr>
      <vt:lpstr>How it works https://docs.microsoft.com/en-us/windows-server/get-started/semi-annual-channel-overview</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Windows Server 2016 Lizenzierung Lizenzierung auf Basis der physischen Kerne (Cores)</vt:lpstr>
      <vt:lpstr>PowerPoint-Präsentation</vt:lpstr>
      <vt:lpstr>Lizenzierung bei Virtualisierung (Standard) </vt:lpstr>
      <vt:lpstr>Hyper-V Architektur</vt:lpstr>
      <vt:lpstr>PowerPoint-Präsentation</vt:lpstr>
      <vt:lpstr>PowerPoint-Präsentation</vt:lpstr>
      <vt:lpstr>PowerPoint-Präsentation</vt:lpstr>
      <vt:lpstr>Lizenzierung bei Einsatz mehrerer Hyper-V Hosts</vt:lpstr>
      <vt:lpstr>Lizenzierung bei Einsatz mehrerer Hyper-V Hosts</vt:lpstr>
      <vt:lpstr>Lizenzierung bei Einsatz mehrerer Hyper-V Hosts</vt:lpstr>
      <vt:lpstr>Lizenzierung bei Einsatz mehrerer Hyper-V Hosts  und Nutzung von Hyper-V Live Migration</vt:lpstr>
      <vt:lpstr>Lizenzierung bei Einsatz mehrerer Hyper-V Hosts  und Nutzung von Hyper-V Live Migration</vt:lpstr>
      <vt:lpstr>Lizenzierung bei Einsatz mehrerer Hyper-V Hosts  und Nutzung von Hyper-V Live Migration</vt:lpstr>
      <vt:lpstr>Lizenzierung bei Einsatz mehrerer Hyper-V Hosts  und Nutzung von Hyper-V Replica</vt:lpstr>
      <vt:lpstr>Virtualisieren von physischen Servern</vt:lpstr>
      <vt:lpstr>Bereitstellen von virtuellen Windows Clients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Windows Server 2016 ohne Hyper-V</vt:lpstr>
      <vt:lpstr>Installation von Hyper-V</vt:lpstr>
      <vt:lpstr>Hyper-V Architektur</vt:lpstr>
      <vt:lpstr>Was passiert mit meinen VMs wenn der Hyper-V Host ausfällt?</vt:lpstr>
      <vt:lpstr>Hyper-V Replica</vt:lpstr>
      <vt:lpstr>Hyper-V Replica</vt:lpstr>
      <vt:lpstr>PowerPoint-Präsentation</vt:lpstr>
      <vt:lpstr>PowerPoint-Präsentation</vt:lpstr>
      <vt:lpstr>PowerPoint-Präsentation</vt:lpstr>
      <vt:lpstr>PowerPoint-Präsentation</vt:lpstr>
      <vt:lpstr>Storage Spaces Direct (S2D)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Neue Möglichkeiten mit WS 2016 Datacenter und S2D</vt:lpstr>
      <vt:lpstr>Serverseitige Architektur</vt:lpstr>
      <vt:lpstr>NEW! Larger maximum scale</vt:lpstr>
      <vt:lpstr>Types of drives</vt:lpstr>
      <vt:lpstr>Types of drives</vt:lpstr>
      <vt:lpstr>Types of drives</vt:lpstr>
      <vt:lpstr>NEW! 100% Faster mirror-accelerated parity</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Sven Langenfeld</dc:creator>
  <cp:lastModifiedBy>Marlene Siegenbrink</cp:lastModifiedBy>
  <cp:revision>3</cp:revision>
  <dcterms:created xsi:type="dcterms:W3CDTF">2018-01-24T11:54:07Z</dcterms:created>
  <dcterms:modified xsi:type="dcterms:W3CDTF">2018-09-20T09:29:26Z</dcterms:modified>
</cp:coreProperties>
</file>