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768" r:id="rId3"/>
    <p:sldMasterId id="2147483780" r:id="rId4"/>
    <p:sldMasterId id="2147483805" r:id="rId5"/>
  </p:sldMasterIdLst>
  <p:notesMasterIdLst>
    <p:notesMasterId r:id="rId30"/>
  </p:notesMasterIdLst>
  <p:sldIdLst>
    <p:sldId id="259" r:id="rId6"/>
    <p:sldId id="271" r:id="rId7"/>
    <p:sldId id="2076137971" r:id="rId8"/>
    <p:sldId id="2076137972" r:id="rId9"/>
    <p:sldId id="2076137980" r:id="rId10"/>
    <p:sldId id="2076137710" r:id="rId11"/>
    <p:sldId id="2076137707" r:id="rId12"/>
    <p:sldId id="2076137770" r:id="rId13"/>
    <p:sldId id="2076137713" r:id="rId14"/>
    <p:sldId id="2076137714" r:id="rId15"/>
    <p:sldId id="2076137708" r:id="rId16"/>
    <p:sldId id="2076137979" r:id="rId17"/>
    <p:sldId id="2076137981" r:id="rId18"/>
    <p:sldId id="2076137982" r:id="rId19"/>
    <p:sldId id="2076137878" r:id="rId20"/>
    <p:sldId id="263" r:id="rId21"/>
    <p:sldId id="2076137962" r:id="rId22"/>
    <p:sldId id="2076137963" r:id="rId23"/>
    <p:sldId id="2076137700" r:id="rId24"/>
    <p:sldId id="2076137934" r:id="rId25"/>
    <p:sldId id="2076137760" r:id="rId26"/>
    <p:sldId id="2076137761" r:id="rId27"/>
    <p:sldId id="2076138014" r:id="rId28"/>
    <p:sldId id="2076137976" r:id="rId2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1DA1F2"/>
    <a:srgbClr val="1E1F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CAE354-4442-47D9-B18B-F04272100E4E}" v="5" dt="2021-06-22T05:56:54.23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30" autoAdjust="0"/>
    <p:restoredTop sz="94660"/>
  </p:normalViewPr>
  <p:slideViewPr>
    <p:cSldViewPr snapToGrid="0">
      <p:cViewPr varScale="1">
        <p:scale>
          <a:sx n="108" d="100"/>
          <a:sy n="108" d="100"/>
        </p:scale>
        <p:origin x="990"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37" Type="http://schemas.openxmlformats.org/officeDocument/2006/relationships/customXml" Target="../customXml/item2.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ustomXml" Target="../customXml/item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E3C22-348F-4417-94DF-D41A1DCF698F}" type="datetimeFigureOut">
              <a:rPr lang="de-DE" smtClean="0"/>
              <a:t>22.06.2021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55342-25B6-43F5-AD6C-73C839EE0E14}" type="slidenum">
              <a:rPr lang="de-DE" smtClean="0"/>
              <a:t>‹Nr.›</a:t>
            </a:fld>
            <a:endParaRPr lang="de-DE"/>
          </a:p>
        </p:txBody>
      </p:sp>
    </p:spTree>
    <p:extLst>
      <p:ext uri="{BB962C8B-B14F-4D97-AF65-F5344CB8AC3E}">
        <p14:creationId xmlns:p14="http://schemas.microsoft.com/office/powerpoint/2010/main" val="606940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6/22/2021 7:54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5546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Master" Target="../slideMasters/slideMaster4.xml"/><Relationship Id="rId4" Type="http://schemas.openxmlformats.org/officeDocument/2006/relationships/image" Target="../media/image43.sv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6E205-6B7C-49C7-BD72-C50BCCA9D02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A98E785-19D9-429B-BD49-15933D5846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5F78DF85-F0BF-42D9-8CF1-55ED10E9E7C8}"/>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8605AE98-1587-4C1D-A379-8F57307187A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9F3FDD0-9840-459C-8679-671266E19433}"/>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629988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D87627-ED7E-434E-8566-D80A5521755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7B9AAC1-6AC3-494F-A1E2-AB2BDBDADA2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3E9194B-2D5F-480D-8CA1-00A36938F86A}"/>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EC444C42-C2F9-44A1-AB33-EF02D99DF11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BDA674C-68CE-4DC1-885D-999EC5FE8912}"/>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30954062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8952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8276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022767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64141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812645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790648257"/>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409491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90231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3671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17816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453B015-9754-44E3-AB4E-C3E0503C2B6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72E54A7-235F-46D2-965E-79A60F0C0B8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DF2FD60-9C9B-4817-B051-2B6A8C16F9BB}"/>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F1626945-D7F0-4B1C-B7B5-B71390DC885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6D290E-3A8E-4548-A191-E5952B474EFC}"/>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28216391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2428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867453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698547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7219578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DARK">
    <p:bg>
      <p:bgPr>
        <a:solidFill>
          <a:schemeClr val="tx1">
            <a:lumMod val="85000"/>
            <a:lumOff val="1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257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27781-31E4-4698-92BD-B6F0C54802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F8CB1F-38AC-46C7-A231-C0E3F5CC3B2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0C1814-A6E0-428D-B668-1993FAC963AE}"/>
              </a:ext>
            </a:extLst>
          </p:cNvPr>
          <p:cNvSpPr>
            <a:spLocks noGrp="1"/>
          </p:cNvSpPr>
          <p:nvPr>
            <p:ph type="dt" sz="half" idx="10"/>
          </p:nvPr>
        </p:nvSpPr>
        <p:spPr/>
        <p:txBody>
          <a:bodyPr/>
          <a:lstStyle/>
          <a:p>
            <a:fld id="{9CCF214A-198F-407F-8FE3-B3AC3A176EBE}" type="datetimeFigureOut">
              <a:rPr lang="en-US" smtClean="0"/>
              <a:t>6/22/2021</a:t>
            </a:fld>
            <a:endParaRPr lang="en-US"/>
          </a:p>
        </p:txBody>
      </p:sp>
      <p:sp>
        <p:nvSpPr>
          <p:cNvPr id="5" name="Footer Placeholder 4">
            <a:extLst>
              <a:ext uri="{FF2B5EF4-FFF2-40B4-BE49-F238E27FC236}">
                <a16:creationId xmlns:a16="http://schemas.microsoft.com/office/drawing/2014/main" id="{045B3DB2-3807-4171-B3EC-54F74C8F1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AE0FD-AAD7-46C6-ACA0-B7426B65DD07}"/>
              </a:ext>
            </a:extLst>
          </p:cNvPr>
          <p:cNvSpPr>
            <a:spLocks noGrp="1"/>
          </p:cNvSpPr>
          <p:nvPr>
            <p:ph type="sldNum" sz="quarter" idx="12"/>
          </p:nvPr>
        </p:nvSpPr>
        <p:spPr/>
        <p:txBody>
          <a:bodyPr/>
          <a:lstStyle/>
          <a:p>
            <a:fld id="{0B3A2508-B113-4409-9B69-AA793A77642D}" type="slidenum">
              <a:rPr lang="en-US" smtClean="0"/>
              <a:t>‹Nr.›</a:t>
            </a:fld>
            <a:endParaRPr lang="en-US"/>
          </a:p>
        </p:txBody>
      </p:sp>
    </p:spTree>
    <p:extLst>
      <p:ext uri="{BB962C8B-B14F-4D97-AF65-F5344CB8AC3E}">
        <p14:creationId xmlns:p14="http://schemas.microsoft.com/office/powerpoint/2010/main" val="3075029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LIGHT">
    <p:bg>
      <p:bgPr>
        <a:solidFill>
          <a:srgbClr val="E6E6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2207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8334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14A37-EC0F-4A20-B417-D6BB8DAAC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25C4A-DA6F-469E-AAA4-B514483EFAA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522D32-D7E9-4759-B936-2458DB95811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0651E-B032-4FE9-90EF-A0E1ECC0CA95}"/>
              </a:ext>
            </a:extLst>
          </p:cNvPr>
          <p:cNvSpPr>
            <a:spLocks noGrp="1"/>
          </p:cNvSpPr>
          <p:nvPr>
            <p:ph type="dt" sz="half" idx="10"/>
          </p:nvPr>
        </p:nvSpPr>
        <p:spPr/>
        <p:txBody>
          <a:bodyPr/>
          <a:lstStyle/>
          <a:p>
            <a:fld id="{741297E2-D667-4ADE-AFE8-D15D4E7B999C}" type="datetimeFigureOut">
              <a:rPr lang="en-US" smtClean="0"/>
              <a:t>6/22/2021</a:t>
            </a:fld>
            <a:endParaRPr lang="en-US"/>
          </a:p>
        </p:txBody>
      </p:sp>
      <p:sp>
        <p:nvSpPr>
          <p:cNvPr id="6" name="Footer Placeholder 5">
            <a:extLst>
              <a:ext uri="{FF2B5EF4-FFF2-40B4-BE49-F238E27FC236}">
                <a16:creationId xmlns:a16="http://schemas.microsoft.com/office/drawing/2014/main" id="{DAE00DDA-417B-478D-ABF1-8C0657325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C1FD92-5EB0-4CBF-A332-769A2157EC84}"/>
              </a:ext>
            </a:extLst>
          </p:cNvPr>
          <p:cNvSpPr>
            <a:spLocks noGrp="1"/>
          </p:cNvSpPr>
          <p:nvPr>
            <p:ph type="sldNum" sz="quarter" idx="12"/>
          </p:nvPr>
        </p:nvSpPr>
        <p:spPr/>
        <p:txBody>
          <a:bodyPr/>
          <a:lstStyle/>
          <a:p>
            <a:fld id="{6EC95319-6415-49FC-A912-AAB1828627D3}" type="slidenum">
              <a:rPr lang="en-US" smtClean="0"/>
              <a:t>‹Nr.›</a:t>
            </a:fld>
            <a:endParaRPr lang="en-US"/>
          </a:p>
        </p:txBody>
      </p:sp>
    </p:spTree>
    <p:extLst>
      <p:ext uri="{BB962C8B-B14F-4D97-AF65-F5344CB8AC3E}">
        <p14:creationId xmlns:p14="http://schemas.microsoft.com/office/powerpoint/2010/main" val="13051706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53E4-055A-4C78-BB73-82C26DE2D5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5CC47B-ED73-4AD1-90CE-2C7CE83DC5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B9136-B1AE-490C-B62E-465434DF721F}"/>
              </a:ext>
            </a:extLst>
          </p:cNvPr>
          <p:cNvSpPr>
            <a:spLocks noGrp="1"/>
          </p:cNvSpPr>
          <p:nvPr>
            <p:ph type="dt" sz="half" idx="10"/>
          </p:nvPr>
        </p:nvSpPr>
        <p:spPr/>
        <p:txBody>
          <a:bodyPr/>
          <a:lstStyle/>
          <a:p>
            <a:fld id="{741297E2-D667-4ADE-AFE8-D15D4E7B999C}" type="datetimeFigureOut">
              <a:rPr lang="en-US" smtClean="0"/>
              <a:t>6/22/2021</a:t>
            </a:fld>
            <a:endParaRPr lang="en-US"/>
          </a:p>
        </p:txBody>
      </p:sp>
      <p:sp>
        <p:nvSpPr>
          <p:cNvPr id="5" name="Footer Placeholder 4">
            <a:extLst>
              <a:ext uri="{FF2B5EF4-FFF2-40B4-BE49-F238E27FC236}">
                <a16:creationId xmlns:a16="http://schemas.microsoft.com/office/drawing/2014/main" id="{A16D9F33-A823-4C8B-959B-55F1504D9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E5D14-FF7F-400B-848D-901188F771F7}"/>
              </a:ext>
            </a:extLst>
          </p:cNvPr>
          <p:cNvSpPr>
            <a:spLocks noGrp="1"/>
          </p:cNvSpPr>
          <p:nvPr>
            <p:ph type="sldNum" sz="quarter" idx="12"/>
          </p:nvPr>
        </p:nvSpPr>
        <p:spPr/>
        <p:txBody>
          <a:bodyPr/>
          <a:lstStyle/>
          <a:p>
            <a:fld id="{6EC95319-6415-49FC-A912-AAB1828627D3}" type="slidenum">
              <a:rPr lang="en-US" smtClean="0"/>
              <a:t>‹Nr.›</a:t>
            </a:fld>
            <a:endParaRPr lang="en-US"/>
          </a:p>
        </p:txBody>
      </p:sp>
    </p:spTree>
    <p:extLst>
      <p:ext uri="{BB962C8B-B14F-4D97-AF65-F5344CB8AC3E}">
        <p14:creationId xmlns:p14="http://schemas.microsoft.com/office/powerpoint/2010/main" val="300447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8" name="Rectangle 7"/>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0"/>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‹Nr.›</a:t>
            </a:fld>
            <a:endParaRPr lang="en-US" dirty="0"/>
          </a:p>
        </p:txBody>
      </p:sp>
    </p:spTree>
    <p:extLst>
      <p:ext uri="{BB962C8B-B14F-4D97-AF65-F5344CB8AC3E}">
        <p14:creationId xmlns:p14="http://schemas.microsoft.com/office/powerpoint/2010/main" val="122932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524000" y="1463557"/>
            <a:ext cx="9144000" cy="2387600"/>
          </a:xfrm>
        </p:spPr>
        <p:txBody>
          <a:bodyPr anchor="b">
            <a:normAutofit/>
          </a:bodyPr>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524000" y="3943232"/>
            <a:ext cx="9144000" cy="1655762"/>
          </a:xfrm>
        </p:spPr>
        <p:txBody>
          <a:bodyPr>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1D965B-87A4-4F43-BE02-800BCCDF42EF}"/>
              </a:ext>
            </a:extLst>
          </p:cNvPr>
          <p:cNvSpPr>
            <a:spLocks noGrp="1"/>
          </p:cNvSpPr>
          <p:nvPr>
            <p:ph type="dt" sz="half" idx="10"/>
          </p:nvPr>
        </p:nvSpPr>
        <p:spPr>
          <a:xfrm>
            <a:off x="420624" y="6217920"/>
            <a:ext cx="2743200" cy="640080"/>
          </a:xfrm>
        </p:spPr>
        <p:txBody>
          <a:bodyPr anchor="ctr" anchorCtr="0"/>
          <a:lstStyle/>
          <a:p>
            <a:fld id="{403CB87E-4591-47A1-9046-CF63F17215EF}" type="datetime2">
              <a:rPr lang="en-US" smtClean="0"/>
              <a:t>Tuesday, June 22, 2021</a:t>
            </a:fld>
            <a:endParaRPr lang="en-US" dirty="0"/>
          </a:p>
        </p:txBody>
      </p:sp>
      <p:sp>
        <p:nvSpPr>
          <p:cNvPr id="5" name="Footer Placeholder 4">
            <a:extLst>
              <a:ext uri="{FF2B5EF4-FFF2-40B4-BE49-F238E27FC236}">
                <a16:creationId xmlns:a16="http://schemas.microsoft.com/office/drawing/2014/main" id="{389ED35B-CBF1-40D9-BAA7-CF9E1E22B8FC}"/>
              </a:ext>
            </a:extLst>
          </p:cNvPr>
          <p:cNvSpPr>
            <a:spLocks noGrp="1"/>
          </p:cNvSpPr>
          <p:nvPr>
            <p:ph type="ftr" sz="quarter" idx="11"/>
          </p:nvPr>
        </p:nvSpPr>
        <p:spPr>
          <a:xfrm>
            <a:off x="3767328" y="6217920"/>
            <a:ext cx="7196328" cy="640080"/>
          </a:xfrm>
        </p:spPr>
        <p:txBody>
          <a:bodyPr anchor="ctr" anchorCtr="0"/>
          <a:lstStyle/>
          <a:p>
            <a:r>
              <a:rPr lang="en-US" dirty="0"/>
              <a:t>Sample Footer Text</a:t>
            </a:r>
          </a:p>
        </p:txBody>
      </p:sp>
      <p:sp>
        <p:nvSpPr>
          <p:cNvPr id="6" name="Slide Number Placeholder 5">
            <a:extLst>
              <a:ext uri="{FF2B5EF4-FFF2-40B4-BE49-F238E27FC236}">
                <a16:creationId xmlns:a16="http://schemas.microsoft.com/office/drawing/2014/main" id="{3D26653A-450D-4BDE-8718-99F2D9314259}"/>
              </a:ext>
            </a:extLst>
          </p:cNvPr>
          <p:cNvSpPr>
            <a:spLocks noGrp="1"/>
          </p:cNvSpPr>
          <p:nvPr>
            <p:ph type="sldNum" sz="quarter" idx="12"/>
          </p:nvPr>
        </p:nvSpPr>
        <p:spPr>
          <a:xfrm>
            <a:off x="11503152" y="0"/>
            <a:ext cx="685800" cy="685800"/>
          </a:xfrm>
        </p:spPr>
        <p:txBody>
          <a:bodyPr/>
          <a:lstStyle>
            <a:lvl1pPr algn="ctr">
              <a:defRPr/>
            </a:lvl1pPr>
          </a:lstStyle>
          <a:p>
            <a:fld id="{3A4F6043-7A67-491B-98BC-F933DED7226D}" type="slidenum">
              <a:rPr lang="en-US" smtClean="0"/>
              <a:t>‹Nr.›</a:t>
            </a:fld>
            <a:endParaRPr lang="en-US"/>
          </a:p>
        </p:txBody>
      </p:sp>
    </p:spTree>
    <p:extLst>
      <p:ext uri="{BB962C8B-B14F-4D97-AF65-F5344CB8AC3E}">
        <p14:creationId xmlns:p14="http://schemas.microsoft.com/office/powerpoint/2010/main" val="37259732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a:xfrm>
            <a:off x="420624" y="365125"/>
            <a:ext cx="10543032" cy="1325563"/>
          </a:xfrm>
        </p:spPr>
        <p:txBody>
          <a:bodyPr>
            <a:normAutofit/>
          </a:bodyPr>
          <a:lstStyle>
            <a:lvl1pPr>
              <a:lnSpc>
                <a:spcPct val="90000"/>
              </a:lnSpc>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5" y="1825625"/>
            <a:ext cx="10543031" cy="4206383"/>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D1A7D4-E57E-4789-896B-B2A051BF94F6}"/>
              </a:ext>
            </a:extLst>
          </p:cNvPr>
          <p:cNvSpPr>
            <a:spLocks noGrp="1"/>
          </p:cNvSpPr>
          <p:nvPr>
            <p:ph type="dt" sz="half" idx="10"/>
          </p:nvPr>
        </p:nvSpPr>
        <p:spPr>
          <a:xfrm>
            <a:off x="420624" y="6217920"/>
            <a:ext cx="2743200" cy="640080"/>
          </a:xfrm>
        </p:spPr>
        <p:txBody>
          <a:bodyPr/>
          <a:lstStyle>
            <a:lvl1pPr>
              <a:defRPr>
                <a:solidFill>
                  <a:schemeClr val="tx2"/>
                </a:solidFill>
              </a:defRPr>
            </a:lvl1pPr>
          </a:lstStyle>
          <a:p>
            <a:fld id="{F33DE70B-B772-416E-A790-995760B1742E}" type="datetime2">
              <a:rPr lang="en-US" smtClean="0"/>
              <a:t>Tuesday, June 22, 2021</a:t>
            </a:fld>
            <a:endParaRPr lang="en-US" dirty="0"/>
          </a:p>
        </p:txBody>
      </p:sp>
      <p:sp>
        <p:nvSpPr>
          <p:cNvPr id="5" name="Footer Placeholder 4">
            <a:extLst>
              <a:ext uri="{FF2B5EF4-FFF2-40B4-BE49-F238E27FC236}">
                <a16:creationId xmlns:a16="http://schemas.microsoft.com/office/drawing/2014/main" id="{A07B63EE-3B35-4F8A-BDA3-E778BFE14CA1}"/>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C8339EF2-7937-4C30-A883-7F7BD02802BC}"/>
              </a:ext>
            </a:extLst>
          </p:cNvPr>
          <p:cNvSpPr>
            <a:spLocks noGrp="1"/>
          </p:cNvSpPr>
          <p:nvPr>
            <p:ph type="sldNum" sz="quarter" idx="12"/>
          </p:nvPr>
        </p:nvSpPr>
        <p:spPr/>
        <p:txBody>
          <a:bodyPr/>
          <a:lstStyle>
            <a:lvl1pPr algn="ctr">
              <a:defRPr>
                <a:solidFill>
                  <a:schemeClr val="tx2"/>
                </a:solidFill>
              </a:defRPr>
            </a:lvl1p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7794620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43032"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43032" cy="1500187"/>
          </a:xfrm>
        </p:spPr>
        <p:txBody>
          <a:bodyPr>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a:lstStyle/>
          <a:p>
            <a:fld id="{76760CDE-A6F1-4138-AF12-ED09E8E5FB6B}" type="datetime2">
              <a:rPr lang="en-US" smtClean="0"/>
              <a:t>Tuesday, June 22, 2021</a:t>
            </a:fld>
            <a:endParaRPr lang="en-US"/>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225573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599176" cy="4206382"/>
          </a:xfrm>
        </p:spPr>
        <p:txBody>
          <a:bodyPr/>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6172200" y="1825625"/>
            <a:ext cx="479145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A1B49-6AAA-4DA7-970F-B75899F1AB51}"/>
              </a:ext>
            </a:extLst>
          </p:cNvPr>
          <p:cNvSpPr>
            <a:spLocks noGrp="1"/>
          </p:cNvSpPr>
          <p:nvPr>
            <p:ph type="dt" sz="half" idx="10"/>
          </p:nvPr>
        </p:nvSpPr>
        <p:spPr/>
        <p:txBody>
          <a:bodyPr/>
          <a:lstStyle/>
          <a:p>
            <a:fld id="{DB15F8B1-DB7B-4D28-A97D-40FB2DD1EF78}" type="datetime2">
              <a:rPr lang="en-US" smtClean="0"/>
              <a:t>Tuesday, June 22, 2021</a:t>
            </a:fld>
            <a:endParaRPr lang="en-US"/>
          </a:p>
        </p:txBody>
      </p:sp>
      <p:sp>
        <p:nvSpPr>
          <p:cNvPr id="6" name="Footer Placeholder 5">
            <a:extLst>
              <a:ext uri="{FF2B5EF4-FFF2-40B4-BE49-F238E27FC236}">
                <a16:creationId xmlns:a16="http://schemas.microsoft.com/office/drawing/2014/main" id="{DEE3649A-B9A2-4737-B47E-758DC140688B}"/>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50C1407-C705-451C-878E-8175DCCD500D}"/>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3586864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a:lstStyle/>
          <a:p>
            <a:fld id="{14039161-23B8-4738-9069-73EBE8884FDD}" type="datetime2">
              <a:rPr lang="en-US" smtClean="0"/>
              <a:t>Tuesday, June 22, 2021</a:t>
            </a:fld>
            <a:endParaRPr lang="en-US"/>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4793438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43032" cy="1325563"/>
          </a:xfrm>
        </p:spPr>
        <p:txBody>
          <a:bodyPr>
            <a:normAutofit/>
          </a:bodyPr>
          <a:lstStyle>
            <a:lvl1pPr>
              <a:defRPr sz="5200"/>
            </a:lvl1pPr>
          </a:lstStyle>
          <a:p>
            <a:r>
              <a:rPr lang="en-US" dirty="0"/>
              <a:t>Click to edit Master title style</a:t>
            </a:r>
          </a:p>
        </p:txBody>
      </p:sp>
      <p:sp>
        <p:nvSpPr>
          <p:cNvPr id="3" name="Date Placeholder 2">
            <a:extLst>
              <a:ext uri="{FF2B5EF4-FFF2-40B4-BE49-F238E27FC236}">
                <a16:creationId xmlns:a16="http://schemas.microsoft.com/office/drawing/2014/main" id="{D443A871-5A76-4349-99F0-C46C77380477}"/>
              </a:ext>
            </a:extLst>
          </p:cNvPr>
          <p:cNvSpPr>
            <a:spLocks noGrp="1"/>
          </p:cNvSpPr>
          <p:nvPr>
            <p:ph type="dt" sz="half" idx="10"/>
          </p:nvPr>
        </p:nvSpPr>
        <p:spPr/>
        <p:txBody>
          <a:bodyPr/>
          <a:lstStyle/>
          <a:p>
            <a:fld id="{FA994D44-7693-499F-AC6C-11696134FE3F}" type="datetime2">
              <a:rPr lang="en-US" smtClean="0"/>
              <a:t>Tuesday, June 22, 2021</a:t>
            </a:fld>
            <a:endParaRPr lang="en-US"/>
          </a:p>
        </p:txBody>
      </p:sp>
      <p:sp>
        <p:nvSpPr>
          <p:cNvPr id="4" name="Footer Placeholder 3">
            <a:extLst>
              <a:ext uri="{FF2B5EF4-FFF2-40B4-BE49-F238E27FC236}">
                <a16:creationId xmlns:a16="http://schemas.microsoft.com/office/drawing/2014/main" id="{F472E803-8BD9-40A2-8389-C19DA11480E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05414ED-B772-4B84-813E-E34C9A97C053}"/>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3327754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a:lstStyle/>
          <a:p>
            <a:fld id="{363AF2AE-472C-4EF3-ABB2-24BAA9AE3CF7}" type="datetime2">
              <a:rPr lang="en-US" smtClean="0"/>
              <a:t>Tuesday, June 22, 2021</a:t>
            </a:fld>
            <a:endParaRPr lang="en-US"/>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5467081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43032" cy="1600200"/>
          </a:xfrm>
        </p:spPr>
        <p:txBody>
          <a:bodyPr anchor="b">
            <a:noAutofit/>
          </a:bodyPr>
          <a:lstStyle>
            <a:lvl1pPr>
              <a:defRPr sz="5200">
                <a:latin typeface="Dante (Headings)2"/>
              </a:defRPr>
            </a:lvl1pPr>
          </a:lstStyle>
          <a:p>
            <a:r>
              <a:rPr lang="en-US" dirty="0"/>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5183188" y="2199340"/>
            <a:ext cx="5780468"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4813E-250B-4422-AE46-5E1AB964A417}"/>
              </a:ext>
            </a:extLst>
          </p:cNvPr>
          <p:cNvSpPr>
            <a:spLocks noGrp="1"/>
          </p:cNvSpPr>
          <p:nvPr>
            <p:ph type="dt" sz="half" idx="10"/>
          </p:nvPr>
        </p:nvSpPr>
        <p:spPr>
          <a:xfrm>
            <a:off x="420624" y="6217920"/>
            <a:ext cx="2743200" cy="640080"/>
          </a:xfrm>
        </p:spPr>
        <p:txBody>
          <a:bodyPr/>
          <a:lstStyle/>
          <a:p>
            <a:fld id="{EAEA162C-A7C1-4263-9453-1BAFF8C39559}" type="datetime2">
              <a:rPr lang="en-US" smtClean="0"/>
              <a:t>Tuesday, June 22, 2021</a:t>
            </a:fld>
            <a:endParaRPr lang="en-US"/>
          </a:p>
        </p:txBody>
      </p:sp>
      <p:sp>
        <p:nvSpPr>
          <p:cNvPr id="6" name="Footer Placeholder 5">
            <a:extLst>
              <a:ext uri="{FF2B5EF4-FFF2-40B4-BE49-F238E27FC236}">
                <a16:creationId xmlns:a16="http://schemas.microsoft.com/office/drawing/2014/main" id="{61CB5B81-E9CC-45F3-8EF1-35D2C8FF15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5DA7E97-5A73-4602-9582-6CDACB9185F3}"/>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390853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4489180" cy="16002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5183188"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BAF6305-9768-4792-866C-91238D45695D}"/>
              </a:ext>
            </a:extLst>
          </p:cNvPr>
          <p:cNvSpPr>
            <a:spLocks noGrp="1"/>
          </p:cNvSpPr>
          <p:nvPr>
            <p:ph type="dt" sz="half" idx="10"/>
          </p:nvPr>
        </p:nvSpPr>
        <p:spPr>
          <a:xfrm>
            <a:off x="420624" y="6217920"/>
            <a:ext cx="2743200" cy="640080"/>
          </a:xfrm>
        </p:spPr>
        <p:txBody>
          <a:bodyPr/>
          <a:lstStyle/>
          <a:p>
            <a:fld id="{64DF6793-3458-4587-8168-65F0C37A92D2}" type="datetime2">
              <a:rPr lang="en-US" smtClean="0"/>
              <a:t>Tuesday, June 22, 2021</a:t>
            </a:fld>
            <a:endParaRPr lang="en-US"/>
          </a:p>
        </p:txBody>
      </p:sp>
      <p:sp>
        <p:nvSpPr>
          <p:cNvPr id="6" name="Footer Placeholder 5">
            <a:extLst>
              <a:ext uri="{FF2B5EF4-FFF2-40B4-BE49-F238E27FC236}">
                <a16:creationId xmlns:a16="http://schemas.microsoft.com/office/drawing/2014/main" id="{2CDBF050-0FF1-499F-936E-FAAE50DC3D3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902C2E-1542-46B4-85B1-7A4B3F7724FC}"/>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31247388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B8191-8A0C-4077-9A2D-0255BF81A9D0}"/>
              </a:ext>
            </a:extLst>
          </p:cNvPr>
          <p:cNvSpPr>
            <a:spLocks noGrp="1"/>
          </p:cNvSpPr>
          <p:nvPr>
            <p:ph type="dt" sz="half" idx="10"/>
          </p:nvPr>
        </p:nvSpPr>
        <p:spPr/>
        <p:txBody>
          <a:bodyPr/>
          <a:lstStyle/>
          <a:p>
            <a:fld id="{2FA17F0E-8070-4DFE-A821-9A699EDBAD7E}" type="datetime2">
              <a:rPr lang="en-US" smtClean="0"/>
              <a:t>Tuesday, June 22, 2021</a:t>
            </a:fld>
            <a:endParaRPr lang="en-US"/>
          </a:p>
        </p:txBody>
      </p:sp>
      <p:sp>
        <p:nvSpPr>
          <p:cNvPr id="5" name="Footer Placeholder 4">
            <a:extLst>
              <a:ext uri="{FF2B5EF4-FFF2-40B4-BE49-F238E27FC236}">
                <a16:creationId xmlns:a16="http://schemas.microsoft.com/office/drawing/2014/main" id="{BF441B40-57AC-45F3-9AAC-DC2BEBB1218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B6D65F4-29FA-451A-878F-768E426A7EDA}"/>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977389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Geo 1">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3" name="TextBox 12">
            <a:extLst>
              <a:ext uri="{FF2B5EF4-FFF2-40B4-BE49-F238E27FC236}">
                <a16:creationId xmlns:a16="http://schemas.microsoft.com/office/drawing/2014/main" id="{56659317-68AF-47D7-8756-B3667331E888}"/>
              </a:ext>
            </a:extLst>
          </p:cNvPr>
          <p:cNvSpPr txBox="1"/>
          <p:nvPr userDrawn="1"/>
        </p:nvSpPr>
        <p:spPr>
          <a:xfrm>
            <a:off x="582042" y="594943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Core OS and Intelligent Edge</a:t>
            </a:r>
          </a:p>
        </p:txBody>
      </p:sp>
      <p:pic>
        <p:nvPicPr>
          <p:cNvPr id="3" name="Picture 2" descr="A picture containing building&#10;&#10;Description automatically generated">
            <a:extLst>
              <a:ext uri="{FF2B5EF4-FFF2-40B4-BE49-F238E27FC236}">
                <a16:creationId xmlns:a16="http://schemas.microsoft.com/office/drawing/2014/main" id="{F2C365A3-8AC2-42C6-B1E7-FBB21F6B8FE5}"/>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6073896" y="595116"/>
            <a:ext cx="5667768" cy="5667768"/>
          </a:xfrm>
          <a:prstGeom prst="rect">
            <a:avLst/>
          </a:prstGeom>
        </p:spPr>
      </p:pic>
    </p:spTree>
    <p:extLst>
      <p:ext uri="{BB962C8B-B14F-4D97-AF65-F5344CB8AC3E}">
        <p14:creationId xmlns:p14="http://schemas.microsoft.com/office/powerpoint/2010/main" val="273903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141D6-1E1A-4A54-A9B4-57F86865FC03}"/>
              </a:ext>
            </a:extLst>
          </p:cNvPr>
          <p:cNvSpPr>
            <a:spLocks noGrp="1"/>
          </p:cNvSpPr>
          <p:nvPr>
            <p:ph type="dt" sz="half" idx="10"/>
          </p:nvPr>
        </p:nvSpPr>
        <p:spPr/>
        <p:txBody>
          <a:bodyPr/>
          <a:lstStyle/>
          <a:p>
            <a:fld id="{D88D34AE-C7BF-46E5-A968-01C6641F6476}" type="datetime2">
              <a:rPr lang="en-US" smtClean="0"/>
              <a:t>Tuesday, June 22, 2021</a:t>
            </a:fld>
            <a:endParaRPr lang="en-US"/>
          </a:p>
        </p:txBody>
      </p:sp>
      <p:sp>
        <p:nvSpPr>
          <p:cNvPr id="5" name="Footer Placeholder 4">
            <a:extLst>
              <a:ext uri="{FF2B5EF4-FFF2-40B4-BE49-F238E27FC236}">
                <a16:creationId xmlns:a16="http://schemas.microsoft.com/office/drawing/2014/main" id="{E57541D6-4702-4421-AEB2-D6CA3AADBA4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C3C9F43-CD60-4C38-94C9-0E6D3B7224FD}"/>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977806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Geo 2">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pic>
        <p:nvPicPr>
          <p:cNvPr id="4" name="Picture 3" descr="A close up of a logo&#10;&#10;Description automatically generated">
            <a:extLst>
              <a:ext uri="{FF2B5EF4-FFF2-40B4-BE49-F238E27FC236}">
                <a16:creationId xmlns:a16="http://schemas.microsoft.com/office/drawing/2014/main" id="{5BDB3B80-1589-4F2F-BF49-6B5EAE1B65B5}"/>
              </a:ext>
            </a:extLst>
          </p:cNvPr>
          <p:cNvPicPr>
            <a:picLocks noChangeAspect="1"/>
          </p:cNvPicPr>
          <p:nvPr userDrawn="1"/>
        </p:nvPicPr>
        <p:blipFill>
          <a:blip r:embed="rId3">
            <a:alphaModFix amt="70000"/>
            <a:extLst>
              <a:ext uri="{28A0092B-C50C-407E-A947-70E740481C1C}">
                <a14:useLocalDpi xmlns:a14="http://schemas.microsoft.com/office/drawing/2010/main" val="0"/>
              </a:ext>
            </a:extLst>
          </a:blip>
          <a:stretch>
            <a:fillRect/>
          </a:stretch>
        </p:blipFill>
        <p:spPr>
          <a:xfrm>
            <a:off x="6042660" y="566847"/>
            <a:ext cx="5724306" cy="5724306"/>
          </a:xfrm>
          <a:prstGeom prst="rect">
            <a:avLst/>
          </a:prstGeom>
        </p:spPr>
      </p:pic>
    </p:spTree>
    <p:extLst>
      <p:ext uri="{BB962C8B-B14F-4D97-AF65-F5344CB8AC3E}">
        <p14:creationId xmlns:p14="http://schemas.microsoft.com/office/powerpoint/2010/main" val="3394937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Geo 3">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uilding, black, large, food&#10;&#10;Description automatically generated">
            <a:extLst>
              <a:ext uri="{FF2B5EF4-FFF2-40B4-BE49-F238E27FC236}">
                <a16:creationId xmlns:a16="http://schemas.microsoft.com/office/drawing/2014/main" id="{C55F4674-1C9F-4D43-A407-4D8EEBC9112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6099198" y="595116"/>
            <a:ext cx="5667768" cy="5667768"/>
          </a:xfrm>
          <a:prstGeom prst="rect">
            <a:avLst/>
          </a:prstGeom>
        </p:spPr>
      </p:pic>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3"/>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1" name="TextBox 10">
            <a:extLst>
              <a:ext uri="{FF2B5EF4-FFF2-40B4-BE49-F238E27FC236}">
                <a16:creationId xmlns:a16="http://schemas.microsoft.com/office/drawing/2014/main" id="{EE900185-C91D-42C4-BE7F-7C1B9A273DF8}"/>
              </a:ext>
            </a:extLst>
          </p:cNvPr>
          <p:cNvSpPr txBox="1"/>
          <p:nvPr userDrawn="1"/>
        </p:nvSpPr>
        <p:spPr>
          <a:xfrm>
            <a:off x="584200" y="594943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Core OS and Intelligent Edge</a:t>
            </a:r>
          </a:p>
        </p:txBody>
      </p:sp>
    </p:spTree>
    <p:extLst>
      <p:ext uri="{BB962C8B-B14F-4D97-AF65-F5344CB8AC3E}">
        <p14:creationId xmlns:p14="http://schemas.microsoft.com/office/powerpoint/2010/main" val="1788285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Geo 4">
    <p:bg>
      <p:bgPr>
        <a:solidFill>
          <a:schemeClr val="bg1"/>
        </a:solidFill>
        <a:effectLst/>
      </p:bgPr>
    </p:bg>
    <p:spTree>
      <p:nvGrpSpPr>
        <p:cNvPr id="1" name=""/>
        <p:cNvGrpSpPr/>
        <p:nvPr/>
      </p:nvGrpSpPr>
      <p:grpSpPr>
        <a:xfrm>
          <a:off x="0" y="0"/>
          <a:ext cx="0" cy="0"/>
          <a:chOff x="0" y="0"/>
          <a:chExt cx="0" cy="0"/>
        </a:xfrm>
      </p:grpSpPr>
      <p:pic>
        <p:nvPicPr>
          <p:cNvPr id="4" name="Picture 3" descr="A close up of a light&#10;&#10;Description automatically generated">
            <a:extLst>
              <a:ext uri="{FF2B5EF4-FFF2-40B4-BE49-F238E27FC236}">
                <a16:creationId xmlns:a16="http://schemas.microsoft.com/office/drawing/2014/main" id="{CF777754-78D6-41A5-8D55-405368388DEC}"/>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6014622" y="510540"/>
            <a:ext cx="5836920" cy="5836920"/>
          </a:xfrm>
          <a:prstGeom prst="rect">
            <a:avLst/>
          </a:prstGeom>
        </p:spPr>
      </p:pic>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3"/>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25430579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Iso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737800" cy="1107996"/>
          </a:xfrm>
        </p:spPr>
        <p:txBody>
          <a:bodyPr wrap="square"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73404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Speaker title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734044"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3" name="Picture 12">
            <a:extLst>
              <a:ext uri="{FF2B5EF4-FFF2-40B4-BE49-F238E27FC236}">
                <a16:creationId xmlns:a16="http://schemas.microsoft.com/office/drawing/2014/main" id="{640B65C8-FC36-481E-A2C5-2DB90C67F2C0}"/>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8" name="TextBox 7">
            <a:extLst>
              <a:ext uri="{FF2B5EF4-FFF2-40B4-BE49-F238E27FC236}">
                <a16:creationId xmlns:a16="http://schemas.microsoft.com/office/drawing/2014/main" id="{C354C346-F966-482F-B29E-D7420901D0C5}"/>
              </a:ext>
            </a:extLst>
          </p:cNvPr>
          <p:cNvSpPr txBox="1"/>
          <p:nvPr userDrawn="1"/>
        </p:nvSpPr>
        <p:spPr>
          <a:xfrm>
            <a:off x="582043" y="605611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COSINE</a:t>
            </a:r>
          </a:p>
        </p:txBody>
      </p:sp>
      <p:pic>
        <p:nvPicPr>
          <p:cNvPr id="4" name="Picture 3">
            <a:extLst>
              <a:ext uri="{FF2B5EF4-FFF2-40B4-BE49-F238E27FC236}">
                <a16:creationId xmlns:a16="http://schemas.microsoft.com/office/drawing/2014/main" id="{5808B754-00D3-4C90-A51D-F701EB1A8D2F}"/>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6847759" y="2241659"/>
            <a:ext cx="4761629" cy="3075723"/>
          </a:xfrm>
          <a:prstGeom prst="rect">
            <a:avLst/>
          </a:prstGeom>
        </p:spPr>
      </p:pic>
    </p:spTree>
    <p:extLst>
      <p:ext uri="{BB962C8B-B14F-4D97-AF65-F5344CB8AC3E}">
        <p14:creationId xmlns:p14="http://schemas.microsoft.com/office/powerpoint/2010/main" val="301677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Iso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737800" cy="1107996"/>
          </a:xfrm>
        </p:spPr>
        <p:txBody>
          <a:bodyPr wrap="square"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73404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Speaker title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734044"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3" name="Picture 12">
            <a:extLst>
              <a:ext uri="{FF2B5EF4-FFF2-40B4-BE49-F238E27FC236}">
                <a16:creationId xmlns:a16="http://schemas.microsoft.com/office/drawing/2014/main" id="{9288FA16-CBD6-4E4C-A29C-07D851D4A936}"/>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2" name="TextBox 11">
            <a:extLst>
              <a:ext uri="{FF2B5EF4-FFF2-40B4-BE49-F238E27FC236}">
                <a16:creationId xmlns:a16="http://schemas.microsoft.com/office/drawing/2014/main" id="{17CBB113-496E-4A60-BDBB-A5C24933AD65}"/>
              </a:ext>
            </a:extLst>
          </p:cNvPr>
          <p:cNvSpPr txBox="1"/>
          <p:nvPr userDrawn="1"/>
        </p:nvSpPr>
        <p:spPr>
          <a:xfrm>
            <a:off x="582043" y="605611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COSINE</a:t>
            </a:r>
          </a:p>
        </p:txBody>
      </p:sp>
      <p:pic>
        <p:nvPicPr>
          <p:cNvPr id="4" name="Picture 3" descr="A picture containing table, toy, sitting, blue&#10;&#10;Description automatically generated">
            <a:extLst>
              <a:ext uri="{FF2B5EF4-FFF2-40B4-BE49-F238E27FC236}">
                <a16:creationId xmlns:a16="http://schemas.microsoft.com/office/drawing/2014/main" id="{12A10B7D-FB39-4DA2-9020-E828DE3DA8FB}"/>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6930460" y="1249680"/>
            <a:ext cx="4678928" cy="4120513"/>
          </a:xfrm>
          <a:prstGeom prst="rect">
            <a:avLst/>
          </a:prstGeom>
        </p:spPr>
      </p:pic>
    </p:spTree>
    <p:extLst>
      <p:ext uri="{BB962C8B-B14F-4D97-AF65-F5344CB8AC3E}">
        <p14:creationId xmlns:p14="http://schemas.microsoft.com/office/powerpoint/2010/main" val="21803335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Iso 3">
    <p:bg>
      <p:bgPr>
        <a:solidFill>
          <a:schemeClr val="bg1"/>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AA438320-E999-EE40-8A14-0EE39087DE95}"/>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7B24E4B3-3B43-4DAC-86C7-428A165A1491}"/>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3" name="Title 1">
            <a:extLst>
              <a:ext uri="{FF2B5EF4-FFF2-40B4-BE49-F238E27FC236}">
                <a16:creationId xmlns:a16="http://schemas.microsoft.com/office/drawing/2014/main" id="{CC4A975C-7C38-474D-8751-F6B0329BC848}"/>
              </a:ext>
            </a:extLst>
          </p:cNvPr>
          <p:cNvSpPr>
            <a:spLocks noGrp="1"/>
          </p:cNvSpPr>
          <p:nvPr>
            <p:ph type="title" hasCustomPrompt="1"/>
          </p:nvPr>
        </p:nvSpPr>
        <p:spPr>
          <a:xfrm>
            <a:off x="584201" y="2425780"/>
            <a:ext cx="5511799"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AD01BB8B-0A2C-4D7E-8D8D-7ECBC432B6F8}"/>
              </a:ext>
            </a:extLst>
          </p:cNvPr>
          <p:cNvSpPr>
            <a:spLocks noGrp="1"/>
          </p:cNvSpPr>
          <p:nvPr>
            <p:ph type="body" sz="quarter" idx="12" hasCustomPrompt="1"/>
          </p:nvPr>
        </p:nvSpPr>
        <p:spPr>
          <a:xfrm>
            <a:off x="584201" y="3962400"/>
            <a:ext cx="5511799"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Box 8">
            <a:extLst>
              <a:ext uri="{FF2B5EF4-FFF2-40B4-BE49-F238E27FC236}">
                <a16:creationId xmlns:a16="http://schemas.microsoft.com/office/drawing/2014/main" id="{441D9139-8AFD-4C41-95E1-1454AE62BF0C}"/>
              </a:ext>
            </a:extLst>
          </p:cNvPr>
          <p:cNvSpPr txBox="1"/>
          <p:nvPr userDrawn="1"/>
        </p:nvSpPr>
        <p:spPr>
          <a:xfrm rot="5400000">
            <a:off x="8660952" y="3321279"/>
            <a:ext cx="5682877" cy="215444"/>
          </a:xfrm>
          <a:prstGeom prst="rect">
            <a:avLst/>
          </a:prstGeom>
          <a:noFill/>
        </p:spPr>
        <p:txBody>
          <a:bodyPr wrap="square" lIns="0" tIns="0" rIns="0" bIns="0" rtlCol="0">
            <a:spAutoFit/>
          </a:bodyPr>
          <a:lstStyle/>
          <a:p>
            <a:pPr algn="l"/>
            <a:r>
              <a:rPr lang="en-US" sz="1400">
                <a:solidFill>
                  <a:schemeClr val="bg2"/>
                </a:solidFill>
                <a:latin typeface="+mj-lt"/>
              </a:rPr>
              <a:t>/  Core OS and Intelligent Edge</a:t>
            </a:r>
          </a:p>
        </p:txBody>
      </p:sp>
      <p:pic>
        <p:nvPicPr>
          <p:cNvPr id="3" name="Picture 2" descr="A picture containing computer&#10;&#10;Description automatically generated">
            <a:extLst>
              <a:ext uri="{FF2B5EF4-FFF2-40B4-BE49-F238E27FC236}">
                <a16:creationId xmlns:a16="http://schemas.microsoft.com/office/drawing/2014/main" id="{7225AA42-C218-4A0F-8E4A-50C331B954DF}"/>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7432417" y="2148283"/>
            <a:ext cx="4873883" cy="3013950"/>
          </a:xfrm>
          <a:prstGeom prst="rect">
            <a:avLst/>
          </a:prstGeom>
        </p:spPr>
      </p:pic>
    </p:spTree>
    <p:extLst>
      <p:ext uri="{BB962C8B-B14F-4D97-AF65-F5344CB8AC3E}">
        <p14:creationId xmlns:p14="http://schemas.microsoft.com/office/powerpoint/2010/main" val="7526117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40886A-DC2E-46E0-9A24-BB82E97DBF0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8F7E408-F0F5-45CD-A5A6-45DF2B7D8F0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022FB3C-3D1F-4C52-8657-0D2ACE1CE52D}"/>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271C2D5C-B586-459E-91FF-FB38F19B776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F073F92-B848-42A8-A281-B36BD7D3340D}"/>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1448929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Iso 4">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24E4B3-3B43-4DAC-86C7-428A165A1491}"/>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3" name="Title 1">
            <a:extLst>
              <a:ext uri="{FF2B5EF4-FFF2-40B4-BE49-F238E27FC236}">
                <a16:creationId xmlns:a16="http://schemas.microsoft.com/office/drawing/2014/main" id="{CC4A975C-7C38-474D-8751-F6B0329BC848}"/>
              </a:ext>
            </a:extLst>
          </p:cNvPr>
          <p:cNvSpPr>
            <a:spLocks noGrp="1"/>
          </p:cNvSpPr>
          <p:nvPr>
            <p:ph type="title" hasCustomPrompt="1"/>
          </p:nvPr>
        </p:nvSpPr>
        <p:spPr>
          <a:xfrm>
            <a:off x="584200" y="2979778"/>
            <a:ext cx="7450847" cy="553998"/>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AD01BB8B-0A2C-4D7E-8D8D-7ECBC432B6F8}"/>
              </a:ext>
            </a:extLst>
          </p:cNvPr>
          <p:cNvSpPr>
            <a:spLocks noGrp="1"/>
          </p:cNvSpPr>
          <p:nvPr>
            <p:ph type="body" sz="quarter" idx="12" hasCustomPrompt="1"/>
          </p:nvPr>
        </p:nvSpPr>
        <p:spPr>
          <a:xfrm>
            <a:off x="584201" y="3962400"/>
            <a:ext cx="417068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Box 8">
            <a:extLst>
              <a:ext uri="{FF2B5EF4-FFF2-40B4-BE49-F238E27FC236}">
                <a16:creationId xmlns:a16="http://schemas.microsoft.com/office/drawing/2014/main" id="{56F7933D-936A-4BF6-9C73-83FAED13BCD2}"/>
              </a:ext>
            </a:extLst>
          </p:cNvPr>
          <p:cNvSpPr txBox="1"/>
          <p:nvPr userDrawn="1"/>
        </p:nvSpPr>
        <p:spPr>
          <a:xfrm rot="5400000">
            <a:off x="8660952" y="3321279"/>
            <a:ext cx="5682877" cy="215444"/>
          </a:xfrm>
          <a:prstGeom prst="rect">
            <a:avLst/>
          </a:prstGeom>
          <a:noFill/>
        </p:spPr>
        <p:txBody>
          <a:bodyPr wrap="square" lIns="0" tIns="0" rIns="0" bIns="0" rtlCol="0">
            <a:spAutoFit/>
          </a:bodyPr>
          <a:lstStyle/>
          <a:p>
            <a:pPr algn="l"/>
            <a:r>
              <a:rPr lang="en-US" sz="1400">
                <a:solidFill>
                  <a:schemeClr val="bg2"/>
                </a:solidFill>
                <a:latin typeface="+mj-lt"/>
              </a:rPr>
              <a:t>/  Core OS and Intelligent Edge</a:t>
            </a:r>
          </a:p>
        </p:txBody>
      </p:sp>
      <p:pic>
        <p:nvPicPr>
          <p:cNvPr id="4" name="Picture 3" descr="A picture containing computer&#10;&#10;Description automatically generated">
            <a:extLst>
              <a:ext uri="{FF2B5EF4-FFF2-40B4-BE49-F238E27FC236}">
                <a16:creationId xmlns:a16="http://schemas.microsoft.com/office/drawing/2014/main" id="{459D8BC3-191B-4407-B43A-F0865A2D010E}"/>
              </a:ext>
            </a:extLst>
          </p:cNvPr>
          <p:cNvPicPr>
            <a:picLocks noChangeAspect="1"/>
          </p:cNvPicPr>
          <p:nvPr userDrawn="1"/>
        </p:nvPicPr>
        <p:blipFill>
          <a:blip r:embed="rId3">
            <a:alphaModFix amt="70000"/>
            <a:extLst>
              <a:ext uri="{28A0092B-C50C-407E-A947-70E740481C1C}">
                <a14:useLocalDpi xmlns:a14="http://schemas.microsoft.com/office/drawing/2010/main" val="0"/>
              </a:ext>
            </a:extLst>
          </a:blip>
          <a:stretch>
            <a:fillRect/>
          </a:stretch>
        </p:blipFill>
        <p:spPr>
          <a:xfrm>
            <a:off x="7597910" y="3617278"/>
            <a:ext cx="4300403" cy="2651760"/>
          </a:xfrm>
          <a:prstGeom prst="rect">
            <a:avLst/>
          </a:prstGeom>
        </p:spPr>
      </p:pic>
      <p:sp>
        <p:nvSpPr>
          <p:cNvPr id="17" name="Text Placeholder 4">
            <a:extLst>
              <a:ext uri="{FF2B5EF4-FFF2-40B4-BE49-F238E27FC236}">
                <a16:creationId xmlns:a16="http://schemas.microsoft.com/office/drawing/2014/main" id="{B88F56D8-B1AD-4EBA-AC48-E9DF34C90624}"/>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Tree>
    <p:extLst>
      <p:ext uri="{BB962C8B-B14F-4D97-AF65-F5344CB8AC3E}">
        <p14:creationId xmlns:p14="http://schemas.microsoft.com/office/powerpoint/2010/main" val="1734570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5064">
          <p15:clr>
            <a:srgbClr val="5ACBF0"/>
          </p15:clr>
        </p15:guide>
        <p15:guide id="4" orient="horz" pos="21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24E4B3-3B43-4DAC-86C7-428A165A1491}"/>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1" name="TextBox 10">
            <a:extLst>
              <a:ext uri="{FF2B5EF4-FFF2-40B4-BE49-F238E27FC236}">
                <a16:creationId xmlns:a16="http://schemas.microsoft.com/office/drawing/2014/main" id="{AF6A3198-A2C2-4810-9AE7-E73514CCBD53}"/>
              </a:ext>
            </a:extLst>
          </p:cNvPr>
          <p:cNvSpPr txBox="1"/>
          <p:nvPr userDrawn="1"/>
        </p:nvSpPr>
        <p:spPr>
          <a:xfrm>
            <a:off x="582043" y="605611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COSINE</a:t>
            </a:r>
          </a:p>
        </p:txBody>
      </p:sp>
      <p:sp>
        <p:nvSpPr>
          <p:cNvPr id="12" name="Title 1">
            <a:extLst>
              <a:ext uri="{FF2B5EF4-FFF2-40B4-BE49-F238E27FC236}">
                <a16:creationId xmlns:a16="http://schemas.microsoft.com/office/drawing/2014/main" id="{4D7C9D47-2821-4E7F-B250-DAE9BAEF1A82}"/>
              </a:ext>
            </a:extLst>
          </p:cNvPr>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5" name="Text Placeholder 4">
            <a:extLst>
              <a:ext uri="{FF2B5EF4-FFF2-40B4-BE49-F238E27FC236}">
                <a16:creationId xmlns:a16="http://schemas.microsoft.com/office/drawing/2014/main" id="{28E7CFEC-559B-40EB-A331-DAB80CDAAC97}"/>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16" name="Text Placeholder 4">
            <a:extLst>
              <a:ext uri="{FF2B5EF4-FFF2-40B4-BE49-F238E27FC236}">
                <a16:creationId xmlns:a16="http://schemas.microsoft.com/office/drawing/2014/main" id="{87153ABA-1ED3-450E-B3DC-2E352C6B79DC}"/>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Tree>
    <p:extLst>
      <p:ext uri="{BB962C8B-B14F-4D97-AF65-F5344CB8AC3E}">
        <p14:creationId xmlns:p14="http://schemas.microsoft.com/office/powerpoint/2010/main" val="33785832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5064">
          <p15:clr>
            <a:srgbClr val="5ACBF0"/>
          </p15:clr>
        </p15:guide>
        <p15:guide id="4" orient="horz" pos="21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DA slide">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4A3D60-9462-4E00-8783-8DB549CD4F5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bg1"/>
                </a:solidFill>
                <a:effectLst/>
                <a:uLnTx/>
                <a:uFillTx/>
                <a:latin typeface="Segoe UI" panose="020B0502040204020203" pitchFamily="34" charset="0"/>
                <a:ea typeface="+mn-ea"/>
                <a:cs typeface="Segoe UI" panose="020B0502040204020203" pitchFamily="34" charset="0"/>
              </a:rPr>
              <a:t>MICROSOFT CONFIDENTIAL</a:t>
            </a:r>
          </a:p>
        </p:txBody>
      </p:sp>
      <p:sp>
        <p:nvSpPr>
          <p:cNvPr id="6" name="TextBox 5">
            <a:extLst>
              <a:ext uri="{FF2B5EF4-FFF2-40B4-BE49-F238E27FC236}">
                <a16:creationId xmlns:a16="http://schemas.microsoft.com/office/drawing/2014/main" id="{651ED59B-662B-475A-A037-62C37DD0509C}"/>
              </a:ext>
            </a:extLst>
          </p:cNvPr>
          <p:cNvSpPr txBox="1"/>
          <p:nvPr userDrawn="1"/>
        </p:nvSpPr>
        <p:spPr>
          <a:xfrm>
            <a:off x="584200" y="4343896"/>
            <a:ext cx="11022584" cy="1754326"/>
          </a:xfrm>
          <a:prstGeom prst="rect">
            <a:avLst/>
          </a:prstGeom>
          <a:noFill/>
        </p:spPr>
        <p:txBody>
          <a:bodyPr wrap="square" lIns="182880" tIns="146304" rIns="182880" bIns="146304" rtlCol="0" anchor="ctr">
            <a:spAutoFit/>
          </a:bodyPr>
          <a:lstStyle/>
          <a:p>
            <a:pPr algn="ctr">
              <a:lnSpc>
                <a:spcPct val="90000"/>
              </a:lnSpc>
              <a:spcBef>
                <a:spcPts val="600"/>
              </a:spcBef>
              <a:spcAft>
                <a:spcPts val="600"/>
              </a:spcAft>
            </a:pPr>
            <a:r>
              <a:rPr lang="en-US" sz="1800">
                <a:solidFill>
                  <a:schemeClr val="bg1"/>
                </a:solidFill>
              </a:rPr>
              <a:t>This content is </a:t>
            </a:r>
            <a:r>
              <a:rPr lang="en-US" sz="1800" kern="1200">
                <a:solidFill>
                  <a:schemeClr val="bg1"/>
                </a:soli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600"/>
              </a:spcBef>
              <a:spcAft>
                <a:spcPts val="600"/>
              </a:spcAft>
            </a:pPr>
            <a:r>
              <a:rPr lang="en-US" sz="1800" kern="1200">
                <a:solidFill>
                  <a:schemeClr val="bg1"/>
                </a:solidFill>
                <a:latin typeface="Segoe UI Semibold" panose="020B0702040204020203" pitchFamily="34" charset="0"/>
                <a:ea typeface="+mn-ea"/>
                <a:cs typeface="Segoe UI Semibold" panose="020B0702040204020203" pitchFamily="34" charset="0"/>
              </a:rPr>
              <a:t>DO NOT </a:t>
            </a:r>
            <a:r>
              <a:rPr lang="en-US" sz="1800">
                <a:solidFill>
                  <a:schemeClr val="bg1"/>
                </a:solidFill>
              </a:rPr>
              <a:t>post any of this content to any blogs or external websites</a:t>
            </a:r>
          </a:p>
          <a:p>
            <a:pPr algn="ctr">
              <a:lnSpc>
                <a:spcPct val="90000"/>
              </a:lnSpc>
              <a:spcBef>
                <a:spcPts val="600"/>
              </a:spcBef>
              <a:spcAft>
                <a:spcPts val="600"/>
              </a:spcAft>
            </a:pPr>
            <a:r>
              <a:rPr lang="en-US" sz="1800" kern="1200">
                <a:solidFill>
                  <a:schemeClr val="bg1"/>
                </a:solidFill>
                <a:latin typeface="Segoe UI Semibold" panose="020B0702040204020203" pitchFamily="34" charset="0"/>
                <a:ea typeface="+mn-ea"/>
                <a:cs typeface="Segoe UI Semibold" panose="020B0702040204020203" pitchFamily="34" charset="0"/>
              </a:rPr>
              <a:t>DO NOT </a:t>
            </a:r>
            <a:r>
              <a:rPr lang="en-US" sz="1800">
                <a:solidFill>
                  <a:schemeClr val="bg1"/>
                </a:solidFill>
              </a:rPr>
              <a:t>take photos or video of sessions or slides</a:t>
            </a:r>
          </a:p>
          <a:p>
            <a:pPr algn="ctr">
              <a:lnSpc>
                <a:spcPct val="90000"/>
              </a:lnSpc>
              <a:spcBef>
                <a:spcPts val="600"/>
              </a:spcBef>
              <a:spcAft>
                <a:spcPts val="600"/>
              </a:spcAft>
            </a:pPr>
            <a:r>
              <a:rPr lang="en-US" sz="1800">
                <a:solidFill>
                  <a:schemeClr val="bg1"/>
                </a:solidFill>
              </a:rPr>
              <a:t>Content will be available to internal audiences on-demand</a:t>
            </a:r>
          </a:p>
        </p:txBody>
      </p:sp>
      <p:sp>
        <p:nvSpPr>
          <p:cNvPr id="7" name="Oval 6">
            <a:extLst>
              <a:ext uri="{FF2B5EF4-FFF2-40B4-BE49-F238E27FC236}">
                <a16:creationId xmlns:a16="http://schemas.microsoft.com/office/drawing/2014/main" id="{14B12DC3-1AA5-4ED6-B761-3B8E3076E2BE}"/>
              </a:ext>
            </a:extLst>
          </p:cNvPr>
          <p:cNvSpPr/>
          <p:nvPr userDrawn="1"/>
        </p:nvSpPr>
        <p:spPr bwMode="gray">
          <a:xfrm>
            <a:off x="2697102" y="2263752"/>
            <a:ext cx="1602879" cy="1602878"/>
          </a:xfrm>
          <a:prstGeom prst="ellipse">
            <a:avLst/>
          </a:prstGeom>
          <a:solidFill>
            <a:schemeClr val="tx1"/>
          </a:solidFill>
          <a:ln w="10795" cap="flat" cmpd="sng" algn="ctr">
            <a:noFill/>
            <a:prstDash val="solid"/>
          </a:ln>
          <a:effectLst>
            <a:outerShdw blurRad="317500" sx="102000" sy="102000" algn="ctr" rotWithShape="0">
              <a:schemeClr val="bg1">
                <a:alpha val="40000"/>
              </a:schemeClr>
            </a:outerShdw>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8" name="Oval 7">
            <a:extLst>
              <a:ext uri="{FF2B5EF4-FFF2-40B4-BE49-F238E27FC236}">
                <a16:creationId xmlns:a16="http://schemas.microsoft.com/office/drawing/2014/main" id="{4E3825C3-A0EB-487F-BD57-7D81D3DC2089}"/>
              </a:ext>
            </a:extLst>
          </p:cNvPr>
          <p:cNvSpPr/>
          <p:nvPr userDrawn="1"/>
        </p:nvSpPr>
        <p:spPr bwMode="gray">
          <a:xfrm>
            <a:off x="5318069" y="2263752"/>
            <a:ext cx="1602879" cy="1602878"/>
          </a:xfrm>
          <a:prstGeom prst="ellipse">
            <a:avLst/>
          </a:prstGeom>
          <a:solidFill>
            <a:schemeClr val="tx1"/>
          </a:solidFill>
          <a:ln w="10795" cap="flat" cmpd="sng" algn="ctr">
            <a:noFill/>
            <a:prstDash val="solid"/>
          </a:ln>
          <a:effectLst>
            <a:outerShdw blurRad="317500" sx="102000" sy="102000" algn="ctr" rotWithShape="0">
              <a:schemeClr val="bg1">
                <a:alpha val="40000"/>
              </a:scheme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9" name="Group 8">
            <a:extLst>
              <a:ext uri="{FF2B5EF4-FFF2-40B4-BE49-F238E27FC236}">
                <a16:creationId xmlns:a16="http://schemas.microsoft.com/office/drawing/2014/main" id="{3BF35ED3-CC9C-4B2E-AECC-804E897BB9F5}"/>
              </a:ext>
            </a:extLst>
          </p:cNvPr>
          <p:cNvGrpSpPr/>
          <p:nvPr userDrawn="1"/>
        </p:nvGrpSpPr>
        <p:grpSpPr bwMode="gray">
          <a:xfrm flipH="1">
            <a:off x="5901486" y="2651489"/>
            <a:ext cx="436044" cy="827404"/>
            <a:chOff x="5200650" y="1722438"/>
            <a:chExt cx="1797050" cy="3409950"/>
          </a:xfrm>
        </p:grpSpPr>
        <p:sp>
          <p:nvSpPr>
            <p:cNvPr id="10" name="Freeform 26">
              <a:extLst>
                <a:ext uri="{FF2B5EF4-FFF2-40B4-BE49-F238E27FC236}">
                  <a16:creationId xmlns:a16="http://schemas.microsoft.com/office/drawing/2014/main" id="{16BD814E-7CCC-49B3-833E-FB11E29262A7}"/>
                </a:ext>
              </a:extLst>
            </p:cNvPr>
            <p:cNvSpPr>
              <a:spLocks/>
            </p:cNvSpPr>
            <p:nvPr userDrawn="1"/>
          </p:nvSpPr>
          <p:spPr bwMode="gray">
            <a:xfrm>
              <a:off x="5200650" y="1722438"/>
              <a:ext cx="1797050" cy="3409950"/>
            </a:xfrm>
            <a:custGeom>
              <a:avLst/>
              <a:gdLst>
                <a:gd name="T0" fmla="*/ 497 w 543"/>
                <a:gd name="T1" fmla="*/ 0 h 1030"/>
                <a:gd name="T2" fmla="*/ 46 w 543"/>
                <a:gd name="T3" fmla="*/ 0 h 1030"/>
                <a:gd name="T4" fmla="*/ 0 w 543"/>
                <a:gd name="T5" fmla="*/ 46 h 1030"/>
                <a:gd name="T6" fmla="*/ 0 w 543"/>
                <a:gd name="T7" fmla="*/ 983 h 1030"/>
                <a:gd name="T8" fmla="*/ 46 w 543"/>
                <a:gd name="T9" fmla="*/ 1030 h 1030"/>
                <a:gd name="T10" fmla="*/ 497 w 543"/>
                <a:gd name="T11" fmla="*/ 1030 h 1030"/>
                <a:gd name="T12" fmla="*/ 543 w 543"/>
                <a:gd name="T13" fmla="*/ 983 h 1030"/>
                <a:gd name="T14" fmla="*/ 543 w 543"/>
                <a:gd name="T15" fmla="*/ 46 h 1030"/>
                <a:gd name="T16" fmla="*/ 497 w 543"/>
                <a:gd name="T17" fmla="*/ 0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3" h="1030">
                  <a:moveTo>
                    <a:pt x="497" y="0"/>
                  </a:moveTo>
                  <a:cubicBezTo>
                    <a:pt x="46" y="0"/>
                    <a:pt x="46" y="0"/>
                    <a:pt x="46" y="0"/>
                  </a:cubicBezTo>
                  <a:cubicBezTo>
                    <a:pt x="21" y="0"/>
                    <a:pt x="0" y="21"/>
                    <a:pt x="0" y="46"/>
                  </a:cubicBezTo>
                  <a:cubicBezTo>
                    <a:pt x="0" y="983"/>
                    <a:pt x="0" y="983"/>
                    <a:pt x="0" y="983"/>
                  </a:cubicBezTo>
                  <a:cubicBezTo>
                    <a:pt x="0" y="1009"/>
                    <a:pt x="21" y="1030"/>
                    <a:pt x="46" y="1030"/>
                  </a:cubicBezTo>
                  <a:cubicBezTo>
                    <a:pt x="497" y="1030"/>
                    <a:pt x="497" y="1030"/>
                    <a:pt x="497" y="1030"/>
                  </a:cubicBezTo>
                  <a:cubicBezTo>
                    <a:pt x="522" y="1030"/>
                    <a:pt x="543" y="1009"/>
                    <a:pt x="543" y="983"/>
                  </a:cubicBezTo>
                  <a:cubicBezTo>
                    <a:pt x="543" y="46"/>
                    <a:pt x="543" y="46"/>
                    <a:pt x="543" y="46"/>
                  </a:cubicBezTo>
                  <a:cubicBezTo>
                    <a:pt x="543" y="21"/>
                    <a:pt x="522" y="0"/>
                    <a:pt x="497" y="0"/>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1" name="Freeform 27">
              <a:extLst>
                <a:ext uri="{FF2B5EF4-FFF2-40B4-BE49-F238E27FC236}">
                  <a16:creationId xmlns:a16="http://schemas.microsoft.com/office/drawing/2014/main" id="{4DC854E3-FA03-4048-B561-D426FEAEC797}"/>
                </a:ext>
              </a:extLst>
            </p:cNvPr>
            <p:cNvSpPr>
              <a:spLocks/>
            </p:cNvSpPr>
            <p:nvPr userDrawn="1"/>
          </p:nvSpPr>
          <p:spPr bwMode="gray">
            <a:xfrm>
              <a:off x="5310188" y="2262188"/>
              <a:ext cx="1577975" cy="2433638"/>
            </a:xfrm>
            <a:custGeom>
              <a:avLst/>
              <a:gdLst>
                <a:gd name="T0" fmla="*/ 0 w 994"/>
                <a:gd name="T1" fmla="*/ 1533 h 1533"/>
                <a:gd name="T2" fmla="*/ 994 w 994"/>
                <a:gd name="T3" fmla="*/ 1533 h 1533"/>
                <a:gd name="T4" fmla="*/ 994 w 994"/>
                <a:gd name="T5" fmla="*/ 62 h 1533"/>
                <a:gd name="T6" fmla="*/ 498 w 994"/>
                <a:gd name="T7" fmla="*/ 0 h 1533"/>
                <a:gd name="T8" fmla="*/ 0 w 994"/>
                <a:gd name="T9" fmla="*/ 62 h 1533"/>
                <a:gd name="T10" fmla="*/ 0 w 994"/>
                <a:gd name="T11" fmla="*/ 1533 h 1533"/>
              </a:gdLst>
              <a:ahLst/>
              <a:cxnLst>
                <a:cxn ang="0">
                  <a:pos x="T0" y="T1"/>
                </a:cxn>
                <a:cxn ang="0">
                  <a:pos x="T2" y="T3"/>
                </a:cxn>
                <a:cxn ang="0">
                  <a:pos x="T4" y="T5"/>
                </a:cxn>
                <a:cxn ang="0">
                  <a:pos x="T6" y="T7"/>
                </a:cxn>
                <a:cxn ang="0">
                  <a:pos x="T8" y="T9"/>
                </a:cxn>
                <a:cxn ang="0">
                  <a:pos x="T10" y="T11"/>
                </a:cxn>
              </a:cxnLst>
              <a:rect l="0" t="0" r="r" b="b"/>
              <a:pathLst>
                <a:path w="994" h="1533">
                  <a:moveTo>
                    <a:pt x="0" y="1533"/>
                  </a:moveTo>
                  <a:lnTo>
                    <a:pt x="994" y="1533"/>
                  </a:lnTo>
                  <a:lnTo>
                    <a:pt x="994" y="62"/>
                  </a:lnTo>
                  <a:lnTo>
                    <a:pt x="498" y="0"/>
                  </a:lnTo>
                  <a:lnTo>
                    <a:pt x="0" y="62"/>
                  </a:lnTo>
                  <a:lnTo>
                    <a:pt x="0" y="1533"/>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2" name="Rectangle 28">
              <a:extLst>
                <a:ext uri="{FF2B5EF4-FFF2-40B4-BE49-F238E27FC236}">
                  <a16:creationId xmlns:a16="http://schemas.microsoft.com/office/drawing/2014/main" id="{A39795C5-10A7-433B-9071-B33B3E5AB417}"/>
                </a:ext>
              </a:extLst>
            </p:cNvPr>
            <p:cNvSpPr>
              <a:spLocks noChangeArrowheads="1"/>
            </p:cNvSpPr>
            <p:nvPr userDrawn="1"/>
          </p:nvSpPr>
          <p:spPr bwMode="gray">
            <a:xfrm>
              <a:off x="5310188" y="2006601"/>
              <a:ext cx="1577975" cy="3540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13" name="Rectangle 29">
              <a:extLst>
                <a:ext uri="{FF2B5EF4-FFF2-40B4-BE49-F238E27FC236}">
                  <a16:creationId xmlns:a16="http://schemas.microsoft.com/office/drawing/2014/main" id="{8734A9AC-B7DD-4A71-A9CE-65D3D9C0D1A3}"/>
                </a:ext>
              </a:extLst>
            </p:cNvPr>
            <p:cNvSpPr>
              <a:spLocks noChangeArrowheads="1"/>
            </p:cNvSpPr>
            <p:nvPr userDrawn="1"/>
          </p:nvSpPr>
          <p:spPr bwMode="gray">
            <a:xfrm>
              <a:off x="5942013" y="3522663"/>
              <a:ext cx="804863"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4" name="Rectangle 30">
              <a:extLst>
                <a:ext uri="{FF2B5EF4-FFF2-40B4-BE49-F238E27FC236}">
                  <a16:creationId xmlns:a16="http://schemas.microsoft.com/office/drawing/2014/main" id="{E979D18A-D17C-439E-9004-CF7E23A6C2D0}"/>
                </a:ext>
              </a:extLst>
            </p:cNvPr>
            <p:cNvSpPr>
              <a:spLocks noChangeArrowheads="1"/>
            </p:cNvSpPr>
            <p:nvPr userDrawn="1"/>
          </p:nvSpPr>
          <p:spPr bwMode="gray">
            <a:xfrm>
              <a:off x="5419725" y="3689351"/>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5" name="Rectangle 31">
              <a:extLst>
                <a:ext uri="{FF2B5EF4-FFF2-40B4-BE49-F238E27FC236}">
                  <a16:creationId xmlns:a16="http://schemas.microsoft.com/office/drawing/2014/main" id="{4BBA9FCC-A9CC-4A4E-8059-0E68ABF974BB}"/>
                </a:ext>
              </a:extLst>
            </p:cNvPr>
            <p:cNvSpPr>
              <a:spLocks noChangeArrowheads="1"/>
            </p:cNvSpPr>
            <p:nvPr userDrawn="1"/>
          </p:nvSpPr>
          <p:spPr bwMode="gray">
            <a:xfrm>
              <a:off x="5419725" y="3851276"/>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6" name="Rectangle 32">
              <a:extLst>
                <a:ext uri="{FF2B5EF4-FFF2-40B4-BE49-F238E27FC236}">
                  <a16:creationId xmlns:a16="http://schemas.microsoft.com/office/drawing/2014/main" id="{DA61CA6E-A50D-4C4E-86A2-42F7DAA2D6D4}"/>
                </a:ext>
              </a:extLst>
            </p:cNvPr>
            <p:cNvSpPr>
              <a:spLocks noChangeArrowheads="1"/>
            </p:cNvSpPr>
            <p:nvPr userDrawn="1"/>
          </p:nvSpPr>
          <p:spPr bwMode="gray">
            <a:xfrm>
              <a:off x="5419725" y="4013201"/>
              <a:ext cx="730250" cy="428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7" name="Rectangle 33">
              <a:extLst>
                <a:ext uri="{FF2B5EF4-FFF2-40B4-BE49-F238E27FC236}">
                  <a16:creationId xmlns:a16="http://schemas.microsoft.com/office/drawing/2014/main" id="{D49D4EFC-46A0-4FDC-927A-B65B1230D9CC}"/>
                </a:ext>
              </a:extLst>
            </p:cNvPr>
            <p:cNvSpPr>
              <a:spLocks noChangeArrowheads="1"/>
            </p:cNvSpPr>
            <p:nvPr userDrawn="1"/>
          </p:nvSpPr>
          <p:spPr bwMode="gray">
            <a:xfrm>
              <a:off x="5419725" y="4178301"/>
              <a:ext cx="132715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8" name="Rectangle 34">
              <a:extLst>
                <a:ext uri="{FF2B5EF4-FFF2-40B4-BE49-F238E27FC236}">
                  <a16:creationId xmlns:a16="http://schemas.microsoft.com/office/drawing/2014/main" id="{700F6E4D-E515-4B56-BA78-A8052B670743}"/>
                </a:ext>
              </a:extLst>
            </p:cNvPr>
            <p:cNvSpPr>
              <a:spLocks noChangeArrowheads="1"/>
            </p:cNvSpPr>
            <p:nvPr userDrawn="1"/>
          </p:nvSpPr>
          <p:spPr bwMode="gray">
            <a:xfrm>
              <a:off x="6149975" y="4341813"/>
              <a:ext cx="59690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9" name="Rectangle 35">
              <a:extLst>
                <a:ext uri="{FF2B5EF4-FFF2-40B4-BE49-F238E27FC236}">
                  <a16:creationId xmlns:a16="http://schemas.microsoft.com/office/drawing/2014/main" id="{4C093B51-EEF9-4677-82E3-BC6CDE469689}"/>
                </a:ext>
              </a:extLst>
            </p:cNvPr>
            <p:cNvSpPr>
              <a:spLocks noChangeArrowheads="1"/>
            </p:cNvSpPr>
            <p:nvPr userDrawn="1"/>
          </p:nvSpPr>
          <p:spPr bwMode="gray">
            <a:xfrm>
              <a:off x="5932488" y="2509838"/>
              <a:ext cx="836613"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20" name="Rectangle 36">
              <a:extLst>
                <a:ext uri="{FF2B5EF4-FFF2-40B4-BE49-F238E27FC236}">
                  <a16:creationId xmlns:a16="http://schemas.microsoft.com/office/drawing/2014/main" id="{3B1A55F8-3EAA-45D3-AE08-91A5BBB830B9}"/>
                </a:ext>
              </a:extLst>
            </p:cNvPr>
            <p:cNvSpPr>
              <a:spLocks noChangeArrowheads="1"/>
            </p:cNvSpPr>
            <p:nvPr userDrawn="1"/>
          </p:nvSpPr>
          <p:spPr bwMode="gray">
            <a:xfrm>
              <a:off x="5429250" y="2509838"/>
              <a:ext cx="171450"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21" name="Rectangle 37">
              <a:extLst>
                <a:ext uri="{FF2B5EF4-FFF2-40B4-BE49-F238E27FC236}">
                  <a16:creationId xmlns:a16="http://schemas.microsoft.com/office/drawing/2014/main" id="{C980FF57-11E5-4BF4-ADDF-C06124F86F3E}"/>
                </a:ext>
              </a:extLst>
            </p:cNvPr>
            <p:cNvSpPr>
              <a:spLocks noChangeArrowheads="1"/>
            </p:cNvSpPr>
            <p:nvPr userDrawn="1"/>
          </p:nvSpPr>
          <p:spPr bwMode="gray">
            <a:xfrm>
              <a:off x="5680075" y="2509838"/>
              <a:ext cx="173038"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22" name="Rectangle 38">
              <a:extLst>
                <a:ext uri="{FF2B5EF4-FFF2-40B4-BE49-F238E27FC236}">
                  <a16:creationId xmlns:a16="http://schemas.microsoft.com/office/drawing/2014/main" id="{BFF88941-0967-4215-A71B-B6A75633CF80}"/>
                </a:ext>
              </a:extLst>
            </p:cNvPr>
            <p:cNvSpPr>
              <a:spLocks noChangeArrowheads="1"/>
            </p:cNvSpPr>
            <p:nvPr userDrawn="1"/>
          </p:nvSpPr>
          <p:spPr bwMode="gray">
            <a:xfrm>
              <a:off x="6650038" y="2125663"/>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39">
              <a:extLst>
                <a:ext uri="{FF2B5EF4-FFF2-40B4-BE49-F238E27FC236}">
                  <a16:creationId xmlns:a16="http://schemas.microsoft.com/office/drawing/2014/main" id="{F24750B6-9AF4-4483-8D2F-9632EAA0CD12}"/>
                </a:ext>
              </a:extLst>
            </p:cNvPr>
            <p:cNvSpPr>
              <a:spLocks noChangeArrowheads="1"/>
            </p:cNvSpPr>
            <p:nvPr userDrawn="1"/>
          </p:nvSpPr>
          <p:spPr bwMode="gray">
            <a:xfrm>
              <a:off x="6650038" y="2168526"/>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40">
              <a:extLst>
                <a:ext uri="{FF2B5EF4-FFF2-40B4-BE49-F238E27FC236}">
                  <a16:creationId xmlns:a16="http://schemas.microsoft.com/office/drawing/2014/main" id="{1A457C56-7629-4586-842B-894738A73430}"/>
                </a:ext>
              </a:extLst>
            </p:cNvPr>
            <p:cNvSpPr>
              <a:spLocks noChangeArrowheads="1"/>
            </p:cNvSpPr>
            <p:nvPr userDrawn="1"/>
          </p:nvSpPr>
          <p:spPr bwMode="gray">
            <a:xfrm>
              <a:off x="6650038" y="2216151"/>
              <a:ext cx="152400"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41">
              <a:extLst>
                <a:ext uri="{FF2B5EF4-FFF2-40B4-BE49-F238E27FC236}">
                  <a16:creationId xmlns:a16="http://schemas.microsoft.com/office/drawing/2014/main" id="{94FE704F-2DB2-441E-A21C-4D10909C057E}"/>
                </a:ext>
              </a:extLst>
            </p:cNvPr>
            <p:cNvSpPr>
              <a:spLocks noChangeArrowheads="1"/>
            </p:cNvSpPr>
            <p:nvPr userDrawn="1"/>
          </p:nvSpPr>
          <p:spPr bwMode="gray">
            <a:xfrm>
              <a:off x="6027738" y="4837113"/>
              <a:ext cx="142875" cy="1460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26" name="Freeform 42">
              <a:extLst>
                <a:ext uri="{FF2B5EF4-FFF2-40B4-BE49-F238E27FC236}">
                  <a16:creationId xmlns:a16="http://schemas.microsoft.com/office/drawing/2014/main" id="{162CBBAE-EC9A-4097-A96F-43D0CD3898B4}"/>
                </a:ext>
              </a:extLst>
            </p:cNvPr>
            <p:cNvSpPr>
              <a:spLocks/>
            </p:cNvSpPr>
            <p:nvPr userDrawn="1"/>
          </p:nvSpPr>
          <p:spPr bwMode="gray">
            <a:xfrm>
              <a:off x="5783263" y="1841501"/>
              <a:ext cx="631825" cy="36513"/>
            </a:xfrm>
            <a:custGeom>
              <a:avLst/>
              <a:gdLst>
                <a:gd name="T0" fmla="*/ 185 w 191"/>
                <a:gd name="T1" fmla="*/ 11 h 11"/>
                <a:gd name="T2" fmla="*/ 6 w 191"/>
                <a:gd name="T3" fmla="*/ 11 h 11"/>
                <a:gd name="T4" fmla="*/ 0 w 191"/>
                <a:gd name="T5" fmla="*/ 6 h 11"/>
                <a:gd name="T6" fmla="*/ 6 w 191"/>
                <a:gd name="T7" fmla="*/ 0 h 11"/>
                <a:gd name="T8" fmla="*/ 185 w 191"/>
                <a:gd name="T9" fmla="*/ 0 h 11"/>
                <a:gd name="T10" fmla="*/ 191 w 191"/>
                <a:gd name="T11" fmla="*/ 6 h 11"/>
                <a:gd name="T12" fmla="*/ 185 w 19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91" h="11">
                  <a:moveTo>
                    <a:pt x="185" y="11"/>
                  </a:moveTo>
                  <a:cubicBezTo>
                    <a:pt x="6" y="11"/>
                    <a:pt x="6" y="11"/>
                    <a:pt x="6" y="11"/>
                  </a:cubicBezTo>
                  <a:cubicBezTo>
                    <a:pt x="2" y="11"/>
                    <a:pt x="0" y="9"/>
                    <a:pt x="0" y="6"/>
                  </a:cubicBezTo>
                  <a:cubicBezTo>
                    <a:pt x="0" y="2"/>
                    <a:pt x="2" y="0"/>
                    <a:pt x="6" y="0"/>
                  </a:cubicBezTo>
                  <a:cubicBezTo>
                    <a:pt x="185" y="0"/>
                    <a:pt x="185" y="0"/>
                    <a:pt x="185" y="0"/>
                  </a:cubicBezTo>
                  <a:cubicBezTo>
                    <a:pt x="189" y="0"/>
                    <a:pt x="191" y="2"/>
                    <a:pt x="191" y="6"/>
                  </a:cubicBezTo>
                  <a:cubicBezTo>
                    <a:pt x="191" y="9"/>
                    <a:pt x="189" y="11"/>
                    <a:pt x="185" y="11"/>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27" name="Rectangle 43">
              <a:extLst>
                <a:ext uri="{FF2B5EF4-FFF2-40B4-BE49-F238E27FC236}">
                  <a16:creationId xmlns:a16="http://schemas.microsoft.com/office/drawing/2014/main" id="{25A72DE7-95A2-42BA-A129-5D3963449C0E}"/>
                </a:ext>
              </a:extLst>
            </p:cNvPr>
            <p:cNvSpPr>
              <a:spLocks noChangeArrowheads="1"/>
            </p:cNvSpPr>
            <p:nvPr userDrawn="1"/>
          </p:nvSpPr>
          <p:spPr bwMode="gray">
            <a:xfrm>
              <a:off x="5429250" y="2722563"/>
              <a:ext cx="1339850" cy="6286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grpSp>
      <p:sp>
        <p:nvSpPr>
          <p:cNvPr id="28" name="Oval 27">
            <a:extLst>
              <a:ext uri="{FF2B5EF4-FFF2-40B4-BE49-F238E27FC236}">
                <a16:creationId xmlns:a16="http://schemas.microsoft.com/office/drawing/2014/main" id="{FB917A57-38F7-42C5-A15E-63442582FBD9}"/>
              </a:ext>
            </a:extLst>
          </p:cNvPr>
          <p:cNvSpPr/>
          <p:nvPr userDrawn="1"/>
        </p:nvSpPr>
        <p:spPr bwMode="gray">
          <a:xfrm>
            <a:off x="7892021" y="2263752"/>
            <a:ext cx="1602879" cy="1602878"/>
          </a:xfrm>
          <a:prstGeom prst="ellipse">
            <a:avLst/>
          </a:prstGeom>
          <a:solidFill>
            <a:schemeClr val="tx1"/>
          </a:solidFill>
          <a:ln w="10795" cap="flat" cmpd="sng" algn="ctr">
            <a:noFill/>
            <a:prstDash val="solid"/>
          </a:ln>
          <a:effectLst>
            <a:outerShdw blurRad="317500" sx="102000" sy="102000" algn="ctr" rotWithShape="0">
              <a:schemeClr val="bg1">
                <a:alpha val="40000"/>
              </a:scheme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29" name="Group 28">
            <a:extLst>
              <a:ext uri="{FF2B5EF4-FFF2-40B4-BE49-F238E27FC236}">
                <a16:creationId xmlns:a16="http://schemas.microsoft.com/office/drawing/2014/main" id="{D9F031CF-7239-4EDF-839E-A1B55AFB504B}"/>
              </a:ext>
            </a:extLst>
          </p:cNvPr>
          <p:cNvGrpSpPr/>
          <p:nvPr userDrawn="1"/>
        </p:nvGrpSpPr>
        <p:grpSpPr bwMode="gray">
          <a:xfrm>
            <a:off x="8118306" y="2759894"/>
            <a:ext cx="1150309" cy="610594"/>
            <a:chOff x="6151563" y="1584325"/>
            <a:chExt cx="4276725" cy="2270126"/>
          </a:xfrm>
        </p:grpSpPr>
        <p:sp>
          <p:nvSpPr>
            <p:cNvPr id="30" name="Rectangle 47">
              <a:extLst>
                <a:ext uri="{FF2B5EF4-FFF2-40B4-BE49-F238E27FC236}">
                  <a16:creationId xmlns:a16="http://schemas.microsoft.com/office/drawing/2014/main" id="{0CD659C4-5986-46C5-BEDE-B5993589B4CD}"/>
                </a:ext>
              </a:extLst>
            </p:cNvPr>
            <p:cNvSpPr>
              <a:spLocks noChangeArrowheads="1"/>
            </p:cNvSpPr>
            <p:nvPr userDrawn="1"/>
          </p:nvSpPr>
          <p:spPr bwMode="gray">
            <a:xfrm>
              <a:off x="6630988" y="1584325"/>
              <a:ext cx="3317875" cy="208438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31" name="Rectangle 48">
              <a:extLst>
                <a:ext uri="{FF2B5EF4-FFF2-40B4-BE49-F238E27FC236}">
                  <a16:creationId xmlns:a16="http://schemas.microsoft.com/office/drawing/2014/main" id="{0323046C-C017-46CB-BD6A-49DFB122A881}"/>
                </a:ext>
              </a:extLst>
            </p:cNvPr>
            <p:cNvSpPr>
              <a:spLocks noChangeArrowheads="1"/>
            </p:cNvSpPr>
            <p:nvPr userDrawn="1"/>
          </p:nvSpPr>
          <p:spPr bwMode="gray">
            <a:xfrm>
              <a:off x="6848476" y="1785938"/>
              <a:ext cx="2879725" cy="1763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49">
              <a:extLst>
                <a:ext uri="{FF2B5EF4-FFF2-40B4-BE49-F238E27FC236}">
                  <a16:creationId xmlns:a16="http://schemas.microsoft.com/office/drawing/2014/main" id="{247600BF-70D9-438F-A51A-5FBF331EC7CC}"/>
                </a:ext>
              </a:extLst>
            </p:cNvPr>
            <p:cNvSpPr>
              <a:spLocks/>
            </p:cNvSpPr>
            <p:nvPr userDrawn="1"/>
          </p:nvSpPr>
          <p:spPr bwMode="gray">
            <a:xfrm>
              <a:off x="6151563" y="3668713"/>
              <a:ext cx="4276725" cy="185738"/>
            </a:xfrm>
            <a:custGeom>
              <a:avLst/>
              <a:gdLst>
                <a:gd name="T0" fmla="*/ 1265 w 1295"/>
                <a:gd name="T1" fmla="*/ 56 h 56"/>
                <a:gd name="T2" fmla="*/ 29 w 1295"/>
                <a:gd name="T3" fmla="*/ 56 h 56"/>
                <a:gd name="T4" fmla="*/ 0 w 1295"/>
                <a:gd name="T5" fmla="*/ 26 h 56"/>
                <a:gd name="T6" fmla="*/ 0 w 1295"/>
                <a:gd name="T7" fmla="*/ 0 h 56"/>
                <a:gd name="T8" fmla="*/ 1295 w 1295"/>
                <a:gd name="T9" fmla="*/ 0 h 56"/>
                <a:gd name="T10" fmla="*/ 1295 w 1295"/>
                <a:gd name="T11" fmla="*/ 26 h 56"/>
                <a:gd name="T12" fmla="*/ 1265 w 129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1295" h="56">
                  <a:moveTo>
                    <a:pt x="1265" y="56"/>
                  </a:moveTo>
                  <a:cubicBezTo>
                    <a:pt x="29" y="56"/>
                    <a:pt x="29" y="56"/>
                    <a:pt x="29" y="56"/>
                  </a:cubicBezTo>
                  <a:cubicBezTo>
                    <a:pt x="13" y="56"/>
                    <a:pt x="0" y="43"/>
                    <a:pt x="0" y="26"/>
                  </a:cubicBezTo>
                  <a:cubicBezTo>
                    <a:pt x="0" y="0"/>
                    <a:pt x="0" y="0"/>
                    <a:pt x="0" y="0"/>
                  </a:cubicBezTo>
                  <a:cubicBezTo>
                    <a:pt x="1295" y="0"/>
                    <a:pt x="1295" y="0"/>
                    <a:pt x="1295" y="0"/>
                  </a:cubicBezTo>
                  <a:cubicBezTo>
                    <a:pt x="1295" y="26"/>
                    <a:pt x="1295" y="26"/>
                    <a:pt x="1295" y="26"/>
                  </a:cubicBezTo>
                  <a:cubicBezTo>
                    <a:pt x="1295" y="43"/>
                    <a:pt x="1282" y="56"/>
                    <a:pt x="1265" y="5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round/>
                  <a:headEnd/>
                  <a:tailEnd/>
                </a14:hiddenLine>
              </a:ext>
            </a:extLst>
          </p:spPr>
          <p:txBody>
            <a:bodyPr/>
            <a:lstStyle/>
            <a:p>
              <a:pPr lvl="0"/>
              <a:endParaRPr lang="en-US"/>
            </a:p>
          </p:txBody>
        </p:sp>
        <p:sp>
          <p:nvSpPr>
            <p:cNvPr id="33" name="Rectangle 50">
              <a:extLst>
                <a:ext uri="{FF2B5EF4-FFF2-40B4-BE49-F238E27FC236}">
                  <a16:creationId xmlns:a16="http://schemas.microsoft.com/office/drawing/2014/main" id="{D832C40C-74A0-4893-B85C-028BE538137A}"/>
                </a:ext>
              </a:extLst>
            </p:cNvPr>
            <p:cNvSpPr>
              <a:spLocks noChangeArrowheads="1"/>
            </p:cNvSpPr>
            <p:nvPr userDrawn="1"/>
          </p:nvSpPr>
          <p:spPr bwMode="gray">
            <a:xfrm>
              <a:off x="7353301" y="2098675"/>
              <a:ext cx="865188" cy="3302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4" name="Rectangle 51">
              <a:extLst>
                <a:ext uri="{FF2B5EF4-FFF2-40B4-BE49-F238E27FC236}">
                  <a16:creationId xmlns:a16="http://schemas.microsoft.com/office/drawing/2014/main" id="{77879A55-B2AD-4D02-9FF6-A847DF783A13}"/>
                </a:ext>
              </a:extLst>
            </p:cNvPr>
            <p:cNvSpPr>
              <a:spLocks noChangeArrowheads="1"/>
            </p:cNvSpPr>
            <p:nvPr userDrawn="1"/>
          </p:nvSpPr>
          <p:spPr bwMode="gray">
            <a:xfrm>
              <a:off x="7086601" y="2098675"/>
              <a:ext cx="266700" cy="330200"/>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5" name="Rectangle 52">
              <a:extLst>
                <a:ext uri="{FF2B5EF4-FFF2-40B4-BE49-F238E27FC236}">
                  <a16:creationId xmlns:a16="http://schemas.microsoft.com/office/drawing/2014/main" id="{F3B329F2-B129-4663-8C67-FDF9EBC2BDE1}"/>
                </a:ext>
              </a:extLst>
            </p:cNvPr>
            <p:cNvSpPr>
              <a:spLocks noChangeArrowheads="1"/>
            </p:cNvSpPr>
            <p:nvPr userDrawn="1"/>
          </p:nvSpPr>
          <p:spPr bwMode="gray">
            <a:xfrm>
              <a:off x="7086601" y="2559050"/>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6" name="Rectangle 53">
              <a:extLst>
                <a:ext uri="{FF2B5EF4-FFF2-40B4-BE49-F238E27FC236}">
                  <a16:creationId xmlns:a16="http://schemas.microsoft.com/office/drawing/2014/main" id="{35405D40-9AEC-4318-AB8D-FA6B72C41BF9}"/>
                </a:ext>
              </a:extLst>
            </p:cNvPr>
            <p:cNvSpPr>
              <a:spLocks noChangeArrowheads="1"/>
            </p:cNvSpPr>
            <p:nvPr userDrawn="1"/>
          </p:nvSpPr>
          <p:spPr bwMode="gray">
            <a:xfrm>
              <a:off x="7086601" y="2744788"/>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7" name="Rectangle 54">
              <a:extLst>
                <a:ext uri="{FF2B5EF4-FFF2-40B4-BE49-F238E27FC236}">
                  <a16:creationId xmlns:a16="http://schemas.microsoft.com/office/drawing/2014/main" id="{05C691CB-6513-4837-BA65-46AB88908CF3}"/>
                </a:ext>
              </a:extLst>
            </p:cNvPr>
            <p:cNvSpPr>
              <a:spLocks noChangeArrowheads="1"/>
            </p:cNvSpPr>
            <p:nvPr userDrawn="1"/>
          </p:nvSpPr>
          <p:spPr bwMode="gray">
            <a:xfrm>
              <a:off x="7086601" y="2925763"/>
              <a:ext cx="1131888" cy="1063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8" name="Rectangle 55">
              <a:extLst>
                <a:ext uri="{FF2B5EF4-FFF2-40B4-BE49-F238E27FC236}">
                  <a16:creationId xmlns:a16="http://schemas.microsoft.com/office/drawing/2014/main" id="{285CD685-268F-4718-94CB-234D2317BEAE}"/>
                </a:ext>
              </a:extLst>
            </p:cNvPr>
            <p:cNvSpPr>
              <a:spLocks noChangeArrowheads="1"/>
            </p:cNvSpPr>
            <p:nvPr userDrawn="1"/>
          </p:nvSpPr>
          <p:spPr bwMode="gray">
            <a:xfrm>
              <a:off x="7086601" y="3111500"/>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9" name="Rectangle 56">
              <a:extLst>
                <a:ext uri="{FF2B5EF4-FFF2-40B4-BE49-F238E27FC236}">
                  <a16:creationId xmlns:a16="http://schemas.microsoft.com/office/drawing/2014/main" id="{CD4C8442-6528-4252-B60F-9453785744B6}"/>
                </a:ext>
              </a:extLst>
            </p:cNvPr>
            <p:cNvSpPr>
              <a:spLocks noChangeArrowheads="1"/>
            </p:cNvSpPr>
            <p:nvPr userDrawn="1"/>
          </p:nvSpPr>
          <p:spPr bwMode="gray">
            <a:xfrm>
              <a:off x="7086601" y="3297238"/>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40" name="Rectangle 57">
              <a:extLst>
                <a:ext uri="{FF2B5EF4-FFF2-40B4-BE49-F238E27FC236}">
                  <a16:creationId xmlns:a16="http://schemas.microsoft.com/office/drawing/2014/main" id="{05A39216-6C33-4A40-B464-74EEFF8E7CD2}"/>
                </a:ext>
              </a:extLst>
            </p:cNvPr>
            <p:cNvSpPr>
              <a:spLocks noChangeArrowheads="1"/>
            </p:cNvSpPr>
            <p:nvPr userDrawn="1"/>
          </p:nvSpPr>
          <p:spPr bwMode="gray">
            <a:xfrm>
              <a:off x="8337551"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1" name="Rectangle 58">
              <a:extLst>
                <a:ext uri="{FF2B5EF4-FFF2-40B4-BE49-F238E27FC236}">
                  <a16:creationId xmlns:a16="http://schemas.microsoft.com/office/drawing/2014/main" id="{763FDC9B-520B-47E4-9FE6-48D0B8EE08F2}"/>
                </a:ext>
              </a:extLst>
            </p:cNvPr>
            <p:cNvSpPr>
              <a:spLocks noChangeArrowheads="1"/>
            </p:cNvSpPr>
            <p:nvPr userDrawn="1"/>
          </p:nvSpPr>
          <p:spPr bwMode="gray">
            <a:xfrm>
              <a:off x="8764588" y="2098675"/>
              <a:ext cx="312738"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2" name="Rectangle 59">
              <a:extLst>
                <a:ext uri="{FF2B5EF4-FFF2-40B4-BE49-F238E27FC236}">
                  <a16:creationId xmlns:a16="http://schemas.microsoft.com/office/drawing/2014/main" id="{E1527710-6E1E-42FA-99C2-12A73FA9E339}"/>
                </a:ext>
              </a:extLst>
            </p:cNvPr>
            <p:cNvSpPr>
              <a:spLocks noChangeArrowheads="1"/>
            </p:cNvSpPr>
            <p:nvPr userDrawn="1"/>
          </p:nvSpPr>
          <p:spPr bwMode="gray">
            <a:xfrm>
              <a:off x="9193213"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3" name="Rectangle 60">
              <a:extLst>
                <a:ext uri="{FF2B5EF4-FFF2-40B4-BE49-F238E27FC236}">
                  <a16:creationId xmlns:a16="http://schemas.microsoft.com/office/drawing/2014/main" id="{E136BDF8-7FF8-46A8-9E21-759BDBA64451}"/>
                </a:ext>
              </a:extLst>
            </p:cNvPr>
            <p:cNvSpPr>
              <a:spLocks noChangeArrowheads="1"/>
            </p:cNvSpPr>
            <p:nvPr userDrawn="1"/>
          </p:nvSpPr>
          <p:spPr bwMode="gray">
            <a:xfrm>
              <a:off x="8337551"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4" name="Rectangle 61">
              <a:extLst>
                <a:ext uri="{FF2B5EF4-FFF2-40B4-BE49-F238E27FC236}">
                  <a16:creationId xmlns:a16="http://schemas.microsoft.com/office/drawing/2014/main" id="{9AD6C937-5EEB-497D-8D2B-140CFE1B2B06}"/>
                </a:ext>
              </a:extLst>
            </p:cNvPr>
            <p:cNvSpPr>
              <a:spLocks noChangeArrowheads="1"/>
            </p:cNvSpPr>
            <p:nvPr userDrawn="1"/>
          </p:nvSpPr>
          <p:spPr bwMode="gray">
            <a:xfrm>
              <a:off x="8764588" y="2581275"/>
              <a:ext cx="312738"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5" name="Rectangle 62">
              <a:extLst>
                <a:ext uri="{FF2B5EF4-FFF2-40B4-BE49-F238E27FC236}">
                  <a16:creationId xmlns:a16="http://schemas.microsoft.com/office/drawing/2014/main" id="{FA06E5E9-FFF8-445D-958C-D006E1350808}"/>
                </a:ext>
              </a:extLst>
            </p:cNvPr>
            <p:cNvSpPr>
              <a:spLocks noChangeArrowheads="1"/>
            </p:cNvSpPr>
            <p:nvPr userDrawn="1"/>
          </p:nvSpPr>
          <p:spPr bwMode="gray">
            <a:xfrm>
              <a:off x="9193213"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6" name="Rectangle 63">
              <a:extLst>
                <a:ext uri="{FF2B5EF4-FFF2-40B4-BE49-F238E27FC236}">
                  <a16:creationId xmlns:a16="http://schemas.microsoft.com/office/drawing/2014/main" id="{F2BE6402-8321-4F32-9900-FB14FA64123E}"/>
                </a:ext>
              </a:extLst>
            </p:cNvPr>
            <p:cNvSpPr>
              <a:spLocks noChangeArrowheads="1"/>
            </p:cNvSpPr>
            <p:nvPr userDrawn="1"/>
          </p:nvSpPr>
          <p:spPr bwMode="gray">
            <a:xfrm>
              <a:off x="8337551"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7" name="Rectangle 64">
              <a:extLst>
                <a:ext uri="{FF2B5EF4-FFF2-40B4-BE49-F238E27FC236}">
                  <a16:creationId xmlns:a16="http://schemas.microsoft.com/office/drawing/2014/main" id="{05163067-2AF3-4F72-B77E-31D235A73D4D}"/>
                </a:ext>
              </a:extLst>
            </p:cNvPr>
            <p:cNvSpPr>
              <a:spLocks noChangeArrowheads="1"/>
            </p:cNvSpPr>
            <p:nvPr userDrawn="1"/>
          </p:nvSpPr>
          <p:spPr bwMode="gray">
            <a:xfrm>
              <a:off x="8764588" y="3062288"/>
              <a:ext cx="312738"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8" name="Rectangle 65">
              <a:extLst>
                <a:ext uri="{FF2B5EF4-FFF2-40B4-BE49-F238E27FC236}">
                  <a16:creationId xmlns:a16="http://schemas.microsoft.com/office/drawing/2014/main" id="{02EA02DD-6EE8-4B75-A27F-B42A8C5D653B}"/>
                </a:ext>
              </a:extLst>
            </p:cNvPr>
            <p:cNvSpPr>
              <a:spLocks noChangeArrowheads="1"/>
            </p:cNvSpPr>
            <p:nvPr userDrawn="1"/>
          </p:nvSpPr>
          <p:spPr bwMode="gray">
            <a:xfrm>
              <a:off x="9193213"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grpSp>
      <p:sp>
        <p:nvSpPr>
          <p:cNvPr id="49" name="Multiplication Sign 48">
            <a:extLst>
              <a:ext uri="{FF2B5EF4-FFF2-40B4-BE49-F238E27FC236}">
                <a16:creationId xmlns:a16="http://schemas.microsoft.com/office/drawing/2014/main" id="{C3EABB92-EC64-4C33-81BF-AA4A74228A81}"/>
              </a:ext>
            </a:extLst>
          </p:cNvPr>
          <p:cNvSpPr/>
          <p:nvPr userDrawn="1"/>
        </p:nvSpPr>
        <p:spPr bwMode="ltGray">
          <a:xfrm>
            <a:off x="3643244" y="3304105"/>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 name="Multiplication Sign 49">
            <a:extLst>
              <a:ext uri="{FF2B5EF4-FFF2-40B4-BE49-F238E27FC236}">
                <a16:creationId xmlns:a16="http://schemas.microsoft.com/office/drawing/2014/main" id="{C8F47BC7-42F2-4EB7-9D91-760975BB9D03}"/>
              </a:ext>
            </a:extLst>
          </p:cNvPr>
          <p:cNvSpPr/>
          <p:nvPr userDrawn="1"/>
        </p:nvSpPr>
        <p:spPr bwMode="ltGray">
          <a:xfrm>
            <a:off x="6271892" y="3304105"/>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1" name="Multiplication Sign 50">
            <a:extLst>
              <a:ext uri="{FF2B5EF4-FFF2-40B4-BE49-F238E27FC236}">
                <a16:creationId xmlns:a16="http://schemas.microsoft.com/office/drawing/2014/main" id="{1443FEA1-3301-4699-8854-5B883A84EA89}"/>
              </a:ext>
            </a:extLst>
          </p:cNvPr>
          <p:cNvSpPr/>
          <p:nvPr userDrawn="1"/>
        </p:nvSpPr>
        <p:spPr bwMode="ltGray">
          <a:xfrm>
            <a:off x="8826629" y="3304105"/>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52" name="Group 51">
            <a:extLst>
              <a:ext uri="{FF2B5EF4-FFF2-40B4-BE49-F238E27FC236}">
                <a16:creationId xmlns:a16="http://schemas.microsoft.com/office/drawing/2014/main" id="{B9877B1E-FC34-46C6-8746-8C2682EB5180}"/>
              </a:ext>
            </a:extLst>
          </p:cNvPr>
          <p:cNvGrpSpPr/>
          <p:nvPr userDrawn="1"/>
        </p:nvGrpSpPr>
        <p:grpSpPr bwMode="gray">
          <a:xfrm>
            <a:off x="3132278" y="2771298"/>
            <a:ext cx="718204" cy="544549"/>
            <a:chOff x="3132278" y="2298246"/>
            <a:chExt cx="718204" cy="544549"/>
          </a:xfrm>
        </p:grpSpPr>
        <p:sp>
          <p:nvSpPr>
            <p:cNvPr id="53" name="Freeform: Shape 52">
              <a:extLst>
                <a:ext uri="{FF2B5EF4-FFF2-40B4-BE49-F238E27FC236}">
                  <a16:creationId xmlns:a16="http://schemas.microsoft.com/office/drawing/2014/main" id="{638492F5-F9B8-4F24-AA74-1FD178E9CAA9}"/>
                </a:ext>
              </a:extLst>
            </p:cNvPr>
            <p:cNvSpPr/>
            <p:nvPr/>
          </p:nvSpPr>
          <p:spPr bwMode="gray">
            <a:xfrm>
              <a:off x="3194451" y="2298246"/>
              <a:ext cx="107195" cy="171511"/>
            </a:xfrm>
            <a:custGeom>
              <a:avLst/>
              <a:gdLst/>
              <a:ahLst/>
              <a:cxnLst/>
              <a:rect l="0" t="0" r="0" b="0"/>
              <a:pathLst>
                <a:path w="95250" h="152400">
                  <a:moveTo>
                    <a:pt x="81439" y="147161"/>
                  </a:moveTo>
                  <a:lnTo>
                    <a:pt x="20479" y="147161"/>
                  </a:lnTo>
                  <a:cubicBezTo>
                    <a:pt x="13811" y="147161"/>
                    <a:pt x="7144" y="141446"/>
                    <a:pt x="7144" y="133826"/>
                  </a:cubicBezTo>
                  <a:lnTo>
                    <a:pt x="7144" y="19526"/>
                  </a:lnTo>
                  <a:cubicBezTo>
                    <a:pt x="7144" y="12859"/>
                    <a:pt x="12859" y="7144"/>
                    <a:pt x="20479" y="7144"/>
                  </a:cubicBezTo>
                  <a:lnTo>
                    <a:pt x="81439" y="7144"/>
                  </a:lnTo>
                  <a:cubicBezTo>
                    <a:pt x="88106" y="7144"/>
                    <a:pt x="94774" y="12859"/>
                    <a:pt x="94774" y="20479"/>
                  </a:cubicBezTo>
                  <a:lnTo>
                    <a:pt x="94774" y="134779"/>
                  </a:lnTo>
                  <a:cubicBezTo>
                    <a:pt x="94774" y="141446"/>
                    <a:pt x="88106" y="147161"/>
                    <a:pt x="81439" y="1471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4" name="Freeform: Shape 53">
              <a:extLst>
                <a:ext uri="{FF2B5EF4-FFF2-40B4-BE49-F238E27FC236}">
                  <a16:creationId xmlns:a16="http://schemas.microsoft.com/office/drawing/2014/main" id="{A4A566CE-AE17-46B6-9442-2F32F88D0752}"/>
                </a:ext>
              </a:extLst>
            </p:cNvPr>
            <p:cNvSpPr/>
            <p:nvPr/>
          </p:nvSpPr>
          <p:spPr bwMode="gray">
            <a:xfrm>
              <a:off x="3293070" y="2417233"/>
              <a:ext cx="557412" cy="407339"/>
            </a:xfrm>
            <a:custGeom>
              <a:avLst/>
              <a:gdLst/>
              <a:ahLst/>
              <a:cxnLst/>
              <a:rect l="0" t="0" r="0" b="0"/>
              <a:pathLst>
                <a:path w="495300" h="361950">
                  <a:moveTo>
                    <a:pt x="488156" y="31909"/>
                  </a:moveTo>
                  <a:lnTo>
                    <a:pt x="439579" y="7144"/>
                  </a:lnTo>
                  <a:lnTo>
                    <a:pt x="7144" y="7144"/>
                  </a:lnTo>
                  <a:lnTo>
                    <a:pt x="7144" y="356711"/>
                  </a:lnTo>
                  <a:lnTo>
                    <a:pt x="433864" y="356711"/>
                  </a:lnTo>
                  <a:lnTo>
                    <a:pt x="488156" y="32813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5" name="Freeform: Shape 54">
              <a:extLst>
                <a:ext uri="{FF2B5EF4-FFF2-40B4-BE49-F238E27FC236}">
                  <a16:creationId xmlns:a16="http://schemas.microsoft.com/office/drawing/2014/main" id="{CB0A3ED5-8382-48F2-A5EE-09E051E91CB1}"/>
                </a:ext>
              </a:extLst>
            </p:cNvPr>
            <p:cNvSpPr/>
            <p:nvPr/>
          </p:nvSpPr>
          <p:spPr bwMode="gray">
            <a:xfrm>
              <a:off x="3293070" y="2392577"/>
              <a:ext cx="557412" cy="64317"/>
            </a:xfrm>
            <a:custGeom>
              <a:avLst/>
              <a:gdLst/>
              <a:ahLst/>
              <a:cxnLst/>
              <a:rect l="0" t="0" r="0" b="0"/>
              <a:pathLst>
                <a:path w="495300" h="57150">
                  <a:moveTo>
                    <a:pt x="488156" y="53816"/>
                  </a:moveTo>
                  <a:lnTo>
                    <a:pt x="488156" y="49054"/>
                  </a:lnTo>
                  <a:cubicBezTo>
                    <a:pt x="488156" y="26194"/>
                    <a:pt x="469106" y="7144"/>
                    <a:pt x="446246" y="7144"/>
                  </a:cubicBezTo>
                  <a:lnTo>
                    <a:pt x="7144" y="7144"/>
                  </a:lnTo>
                  <a:lnTo>
                    <a:pt x="7144" y="53816"/>
                  </a:lnTo>
                  <a:lnTo>
                    <a:pt x="488156" y="5381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6" name="Freeform: Shape 55">
              <a:extLst>
                <a:ext uri="{FF2B5EF4-FFF2-40B4-BE49-F238E27FC236}">
                  <a16:creationId xmlns:a16="http://schemas.microsoft.com/office/drawing/2014/main" id="{C33AD297-E22C-4C09-88E1-DE795EF64493}"/>
                </a:ext>
              </a:extLst>
            </p:cNvPr>
            <p:cNvSpPr/>
            <p:nvPr/>
          </p:nvSpPr>
          <p:spPr bwMode="gray">
            <a:xfrm>
              <a:off x="3293070" y="2778478"/>
              <a:ext cx="557412" cy="64317"/>
            </a:xfrm>
            <a:custGeom>
              <a:avLst/>
              <a:gdLst/>
              <a:ahLst/>
              <a:cxnLst/>
              <a:rect l="0" t="0" r="0" b="0"/>
              <a:pathLst>
                <a:path w="495300" h="57150">
                  <a:moveTo>
                    <a:pt x="7144" y="7144"/>
                  </a:moveTo>
                  <a:lnTo>
                    <a:pt x="7144" y="57626"/>
                  </a:lnTo>
                  <a:lnTo>
                    <a:pt x="446246" y="57626"/>
                  </a:lnTo>
                  <a:cubicBezTo>
                    <a:pt x="469106" y="57626"/>
                    <a:pt x="488156" y="38576"/>
                    <a:pt x="488156" y="15716"/>
                  </a:cubicBezTo>
                  <a:lnTo>
                    <a:pt x="488156"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7" name="Freeform: Shape 56">
              <a:extLst>
                <a:ext uri="{FF2B5EF4-FFF2-40B4-BE49-F238E27FC236}">
                  <a16:creationId xmlns:a16="http://schemas.microsoft.com/office/drawing/2014/main" id="{06340F6A-8EF4-4D18-8167-9B4B0961F715}"/>
                </a:ext>
              </a:extLst>
            </p:cNvPr>
            <p:cNvSpPr/>
            <p:nvPr/>
          </p:nvSpPr>
          <p:spPr bwMode="gray">
            <a:xfrm>
              <a:off x="3132278" y="2346484"/>
              <a:ext cx="235828" cy="482376"/>
            </a:xfrm>
            <a:custGeom>
              <a:avLst/>
              <a:gdLst/>
              <a:ahLst/>
              <a:cxnLst/>
              <a:rect l="0" t="0" r="0" b="0"/>
              <a:pathLst>
                <a:path w="209550" h="428625">
                  <a:moveTo>
                    <a:pt x="205264" y="391001"/>
                  </a:moveTo>
                  <a:lnTo>
                    <a:pt x="109061" y="428149"/>
                  </a:lnTo>
                  <a:lnTo>
                    <a:pt x="7144" y="391001"/>
                  </a:lnTo>
                  <a:lnTo>
                    <a:pt x="7144" y="48101"/>
                  </a:lnTo>
                  <a:lnTo>
                    <a:pt x="106204" y="7144"/>
                  </a:lnTo>
                  <a:lnTo>
                    <a:pt x="205264" y="48101"/>
                  </a:ln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8" name="Freeform: Shape 57">
              <a:extLst>
                <a:ext uri="{FF2B5EF4-FFF2-40B4-BE49-F238E27FC236}">
                  <a16:creationId xmlns:a16="http://schemas.microsoft.com/office/drawing/2014/main" id="{FDC807A5-496A-4696-9349-3FD62B9C2AA7}"/>
                </a:ext>
              </a:extLst>
            </p:cNvPr>
            <p:cNvSpPr/>
            <p:nvPr/>
          </p:nvSpPr>
          <p:spPr bwMode="gray">
            <a:xfrm>
              <a:off x="3132278" y="2327189"/>
              <a:ext cx="235828" cy="75036"/>
            </a:xfrm>
            <a:custGeom>
              <a:avLst/>
              <a:gdLst/>
              <a:ahLst/>
              <a:cxnLst/>
              <a:rect l="0" t="0" r="0" b="0"/>
              <a:pathLst>
                <a:path w="209550" h="66675">
                  <a:moveTo>
                    <a:pt x="205264" y="65246"/>
                  </a:moveTo>
                  <a:lnTo>
                    <a:pt x="205264" y="44291"/>
                  </a:lnTo>
                  <a:cubicBezTo>
                    <a:pt x="205264" y="23336"/>
                    <a:pt x="188119" y="7144"/>
                    <a:pt x="168116" y="7144"/>
                  </a:cubicBezTo>
                  <a:lnTo>
                    <a:pt x="44291" y="7144"/>
                  </a:lnTo>
                  <a:cubicBezTo>
                    <a:pt x="24289" y="7144"/>
                    <a:pt x="7144" y="24289"/>
                    <a:pt x="7144" y="44291"/>
                  </a:cubicBezTo>
                  <a:lnTo>
                    <a:pt x="7144" y="65246"/>
                  </a:lnTo>
                  <a:lnTo>
                    <a:pt x="205264" y="6524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9" name="Freeform: Shape 58">
              <a:extLst>
                <a:ext uri="{FF2B5EF4-FFF2-40B4-BE49-F238E27FC236}">
                  <a16:creationId xmlns:a16="http://schemas.microsoft.com/office/drawing/2014/main" id="{7B722A1C-DAC0-4E46-896C-971438843DFE}"/>
                </a:ext>
              </a:extLst>
            </p:cNvPr>
            <p:cNvSpPr/>
            <p:nvPr/>
          </p:nvSpPr>
          <p:spPr bwMode="gray">
            <a:xfrm>
              <a:off x="3132278" y="2778478"/>
              <a:ext cx="235828" cy="64317"/>
            </a:xfrm>
            <a:custGeom>
              <a:avLst/>
              <a:gdLst/>
              <a:ahLst/>
              <a:cxnLst/>
              <a:rect l="0" t="0" r="0" b="0"/>
              <a:pathLst>
                <a:path w="209550" h="57150">
                  <a:moveTo>
                    <a:pt x="7144" y="7144"/>
                  </a:moveTo>
                  <a:lnTo>
                    <a:pt x="7144" y="19526"/>
                  </a:lnTo>
                  <a:cubicBezTo>
                    <a:pt x="7144" y="40481"/>
                    <a:pt x="24289" y="56674"/>
                    <a:pt x="44291" y="56674"/>
                  </a:cubicBezTo>
                  <a:lnTo>
                    <a:pt x="167164" y="56674"/>
                  </a:lnTo>
                  <a:cubicBezTo>
                    <a:pt x="188119" y="56674"/>
                    <a:pt x="204311" y="39529"/>
                    <a:pt x="204311" y="19526"/>
                  </a:cubicBezTo>
                  <a:lnTo>
                    <a:pt x="204311"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0" name="Freeform: Shape 59">
              <a:extLst>
                <a:ext uri="{FF2B5EF4-FFF2-40B4-BE49-F238E27FC236}">
                  <a16:creationId xmlns:a16="http://schemas.microsoft.com/office/drawing/2014/main" id="{DED24BEF-D375-4682-A916-0824896C7A54}"/>
                </a:ext>
              </a:extLst>
            </p:cNvPr>
            <p:cNvSpPr/>
            <p:nvPr/>
          </p:nvSpPr>
          <p:spPr bwMode="gray">
            <a:xfrm>
              <a:off x="3407769" y="2427952"/>
              <a:ext cx="375181" cy="375181"/>
            </a:xfrm>
            <a:custGeom>
              <a:avLst/>
              <a:gdLst/>
              <a:ahLst/>
              <a:cxnLst/>
              <a:rect l="0" t="0" r="0" b="0"/>
              <a:pathLst>
                <a:path w="333375" h="333375">
                  <a:moveTo>
                    <a:pt x="329089" y="168116"/>
                  </a:moveTo>
                  <a:cubicBezTo>
                    <a:pt x="329089" y="257019"/>
                    <a:pt x="257019" y="329089"/>
                    <a:pt x="168116" y="329089"/>
                  </a:cubicBezTo>
                  <a:cubicBezTo>
                    <a:pt x="79214" y="329089"/>
                    <a:pt x="7144" y="257019"/>
                    <a:pt x="7144" y="168116"/>
                  </a:cubicBezTo>
                  <a:cubicBezTo>
                    <a:pt x="7144" y="79214"/>
                    <a:pt x="79214" y="7144"/>
                    <a:pt x="168116" y="7144"/>
                  </a:cubicBezTo>
                  <a:cubicBezTo>
                    <a:pt x="257019" y="7144"/>
                    <a:pt x="329089" y="79214"/>
                    <a:pt x="329089" y="168116"/>
                  </a:cubicBez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1" name="Freeform: Shape 60">
              <a:extLst>
                <a:ext uri="{FF2B5EF4-FFF2-40B4-BE49-F238E27FC236}">
                  <a16:creationId xmlns:a16="http://schemas.microsoft.com/office/drawing/2014/main" id="{286C25AB-B9E7-4EB5-8A6D-7ED164D8D53B}"/>
                </a:ext>
              </a:extLst>
            </p:cNvPr>
            <p:cNvSpPr/>
            <p:nvPr/>
          </p:nvSpPr>
          <p:spPr bwMode="gray">
            <a:xfrm>
              <a:off x="3436711" y="2456894"/>
              <a:ext cx="310864" cy="310864"/>
            </a:xfrm>
            <a:custGeom>
              <a:avLst/>
              <a:gdLst/>
              <a:ahLst/>
              <a:cxnLst/>
              <a:rect l="0" t="0" r="0" b="0"/>
              <a:pathLst>
                <a:path w="276225" h="276225">
                  <a:moveTo>
                    <a:pt x="277654" y="142399"/>
                  </a:moveTo>
                  <a:cubicBezTo>
                    <a:pt x="277654" y="217098"/>
                    <a:pt x="217098" y="277654"/>
                    <a:pt x="142399" y="277654"/>
                  </a:cubicBezTo>
                  <a:cubicBezTo>
                    <a:pt x="67699" y="277654"/>
                    <a:pt x="7144" y="217098"/>
                    <a:pt x="7144" y="142399"/>
                  </a:cubicBezTo>
                  <a:cubicBezTo>
                    <a:pt x="7144" y="67699"/>
                    <a:pt x="67699" y="7144"/>
                    <a:pt x="142399" y="7144"/>
                  </a:cubicBezTo>
                  <a:cubicBezTo>
                    <a:pt x="217098" y="7144"/>
                    <a:pt x="277654" y="67699"/>
                    <a:pt x="277654" y="142399"/>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2" name="Freeform: Shape 61">
              <a:extLst>
                <a:ext uri="{FF2B5EF4-FFF2-40B4-BE49-F238E27FC236}">
                  <a16:creationId xmlns:a16="http://schemas.microsoft.com/office/drawing/2014/main" id="{1E1B99F3-A647-427A-8E1C-40EA8C0F5EAE}"/>
                </a:ext>
              </a:extLst>
            </p:cNvPr>
            <p:cNvSpPr/>
            <p:nvPr/>
          </p:nvSpPr>
          <p:spPr bwMode="gray">
            <a:xfrm>
              <a:off x="3588927" y="2609110"/>
              <a:ext cx="160792" cy="160792"/>
            </a:xfrm>
            <a:custGeom>
              <a:avLst/>
              <a:gdLst/>
              <a:ahLst/>
              <a:cxnLst/>
              <a:rect l="0" t="0" r="0" b="0"/>
              <a:pathLst>
                <a:path w="142875" h="142875">
                  <a:moveTo>
                    <a:pt x="7144" y="141446"/>
                  </a:moveTo>
                  <a:lnTo>
                    <a:pt x="7144" y="7144"/>
                  </a:lnTo>
                  <a:lnTo>
                    <a:pt x="142399" y="7144"/>
                  </a:lnTo>
                  <a:lnTo>
                    <a:pt x="142399" y="7144"/>
                  </a:lnTo>
                  <a:cubicBezTo>
                    <a:pt x="142399" y="81439"/>
                    <a:pt x="82391" y="141446"/>
                    <a:pt x="7144" y="141446"/>
                  </a:cubicBezTo>
                  <a:lnTo>
                    <a:pt x="7144" y="14144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3" name="Freeform: Shape 62">
              <a:extLst>
                <a:ext uri="{FF2B5EF4-FFF2-40B4-BE49-F238E27FC236}">
                  <a16:creationId xmlns:a16="http://schemas.microsoft.com/office/drawing/2014/main" id="{89E6123A-A60D-4395-8C6A-3ED5C8889E37}"/>
                </a:ext>
              </a:extLst>
            </p:cNvPr>
            <p:cNvSpPr/>
            <p:nvPr/>
          </p:nvSpPr>
          <p:spPr bwMode="gray">
            <a:xfrm>
              <a:off x="3497812" y="2517996"/>
              <a:ext cx="192950" cy="192950"/>
            </a:xfrm>
            <a:custGeom>
              <a:avLst/>
              <a:gdLst/>
              <a:ahLst/>
              <a:cxnLst/>
              <a:rect l="0" t="0" r="0" b="0"/>
              <a:pathLst>
                <a:path w="171450" h="171450">
                  <a:moveTo>
                    <a:pt x="169069" y="88106"/>
                  </a:moveTo>
                  <a:cubicBezTo>
                    <a:pt x="169069" y="132821"/>
                    <a:pt x="132821" y="169069"/>
                    <a:pt x="88106" y="169069"/>
                  </a:cubicBezTo>
                  <a:cubicBezTo>
                    <a:pt x="43392" y="169069"/>
                    <a:pt x="7144" y="132821"/>
                    <a:pt x="7144" y="88106"/>
                  </a:cubicBezTo>
                  <a:cubicBezTo>
                    <a:pt x="7144" y="43392"/>
                    <a:pt x="43392" y="7144"/>
                    <a:pt x="88106" y="7144"/>
                  </a:cubicBezTo>
                  <a:cubicBezTo>
                    <a:pt x="132821" y="7144"/>
                    <a:pt x="169069" y="43392"/>
                    <a:pt x="169069" y="8810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4" name="Freeform: Shape 63">
              <a:extLst>
                <a:ext uri="{FF2B5EF4-FFF2-40B4-BE49-F238E27FC236}">
                  <a16:creationId xmlns:a16="http://schemas.microsoft.com/office/drawing/2014/main" id="{381BF36A-3C0C-41F8-B0A8-016EEBA67FF5}"/>
                </a:ext>
              </a:extLst>
            </p:cNvPr>
            <p:cNvSpPr/>
            <p:nvPr/>
          </p:nvSpPr>
          <p:spPr bwMode="gray">
            <a:xfrm>
              <a:off x="3528898" y="2549081"/>
              <a:ext cx="75036" cy="75036"/>
            </a:xfrm>
            <a:custGeom>
              <a:avLst/>
              <a:gdLst/>
              <a:ahLst/>
              <a:cxnLst/>
              <a:rect l="0" t="0" r="0" b="0"/>
              <a:pathLst>
                <a:path w="66675" h="66675">
                  <a:moveTo>
                    <a:pt x="68104" y="37624"/>
                  </a:moveTo>
                  <a:cubicBezTo>
                    <a:pt x="68104" y="54457"/>
                    <a:pt x="54457" y="68104"/>
                    <a:pt x="37624" y="68104"/>
                  </a:cubicBezTo>
                  <a:cubicBezTo>
                    <a:pt x="20790" y="68104"/>
                    <a:pt x="7144" y="54457"/>
                    <a:pt x="7144" y="37624"/>
                  </a:cubicBezTo>
                  <a:cubicBezTo>
                    <a:pt x="7144" y="20790"/>
                    <a:pt x="20790" y="7144"/>
                    <a:pt x="37624" y="7144"/>
                  </a:cubicBezTo>
                  <a:cubicBezTo>
                    <a:pt x="54457" y="7144"/>
                    <a:pt x="68104" y="20790"/>
                    <a:pt x="68104" y="37624"/>
                  </a:cubicBezTo>
                  <a:close/>
                </a:path>
              </a:pathLst>
            </a:custGeom>
            <a:solidFill>
              <a:srgbClr val="FFFFFF"/>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5" name="Freeform: Shape 64">
              <a:extLst>
                <a:ext uri="{FF2B5EF4-FFF2-40B4-BE49-F238E27FC236}">
                  <a16:creationId xmlns:a16="http://schemas.microsoft.com/office/drawing/2014/main" id="{76B929F9-8A20-4D2F-83E2-FCA62B966820}"/>
                </a:ext>
              </a:extLst>
            </p:cNvPr>
            <p:cNvSpPr/>
            <p:nvPr/>
          </p:nvSpPr>
          <p:spPr bwMode="gray">
            <a:xfrm>
              <a:off x="3388474" y="2416160"/>
              <a:ext cx="64317" cy="64317"/>
            </a:xfrm>
            <a:custGeom>
              <a:avLst/>
              <a:gdLst/>
              <a:ahLst/>
              <a:cxnLst/>
              <a:rect l="0" t="0" r="0" b="0"/>
              <a:pathLst>
                <a:path w="57150" h="57150">
                  <a:moveTo>
                    <a:pt x="58579" y="32861"/>
                  </a:moveTo>
                  <a:cubicBezTo>
                    <a:pt x="58579" y="47065"/>
                    <a:pt x="47065" y="58579"/>
                    <a:pt x="32861" y="58579"/>
                  </a:cubicBezTo>
                  <a:cubicBezTo>
                    <a:pt x="18658" y="58579"/>
                    <a:pt x="7144" y="47065"/>
                    <a:pt x="7144" y="32861"/>
                  </a:cubicBezTo>
                  <a:cubicBezTo>
                    <a:pt x="7144" y="18658"/>
                    <a:pt x="18658" y="7144"/>
                    <a:pt x="32861" y="7144"/>
                  </a:cubicBezTo>
                  <a:cubicBezTo>
                    <a:pt x="47065" y="7144"/>
                    <a:pt x="58579" y="18658"/>
                    <a:pt x="58579" y="328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6" name="Freeform: Shape 65">
              <a:extLst>
                <a:ext uri="{FF2B5EF4-FFF2-40B4-BE49-F238E27FC236}">
                  <a16:creationId xmlns:a16="http://schemas.microsoft.com/office/drawing/2014/main" id="{C2BF8121-C47A-4571-B1CD-FFE0D5C0CFC6}"/>
                </a:ext>
              </a:extLst>
            </p:cNvPr>
            <p:cNvSpPr/>
            <p:nvPr/>
          </p:nvSpPr>
          <p:spPr bwMode="gray">
            <a:xfrm>
              <a:off x="3132278" y="2392577"/>
              <a:ext cx="96475" cy="396620"/>
            </a:xfrm>
            <a:custGeom>
              <a:avLst/>
              <a:gdLst/>
              <a:ahLst/>
              <a:cxnLst/>
              <a:rect l="0" t="0" r="0" b="0"/>
              <a:pathLst>
                <a:path w="85725" h="352425">
                  <a:moveTo>
                    <a:pt x="7144" y="7144"/>
                  </a:moveTo>
                  <a:lnTo>
                    <a:pt x="83344" y="7144"/>
                  </a:lnTo>
                  <a:lnTo>
                    <a:pt x="83344" y="350044"/>
                  </a:lnTo>
                  <a:lnTo>
                    <a:pt x="7144" y="35004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7" name="Freeform: Shape 66">
              <a:extLst>
                <a:ext uri="{FF2B5EF4-FFF2-40B4-BE49-F238E27FC236}">
                  <a16:creationId xmlns:a16="http://schemas.microsoft.com/office/drawing/2014/main" id="{4EF383D7-C030-4C9E-A5CD-906F6D4472C0}"/>
                </a:ext>
              </a:extLst>
            </p:cNvPr>
            <p:cNvSpPr/>
            <p:nvPr/>
          </p:nvSpPr>
          <p:spPr bwMode="gray">
            <a:xfrm>
              <a:off x="3451718" y="2316470"/>
              <a:ext cx="289425" cy="85756"/>
            </a:xfrm>
            <a:custGeom>
              <a:avLst/>
              <a:gdLst/>
              <a:ahLst/>
              <a:cxnLst/>
              <a:rect l="0" t="0" r="0" b="0"/>
              <a:pathLst>
                <a:path w="257175" h="76200">
                  <a:moveTo>
                    <a:pt x="251936" y="75724"/>
                  </a:moveTo>
                  <a:lnTo>
                    <a:pt x="7144" y="75724"/>
                  </a:lnTo>
                  <a:lnTo>
                    <a:pt x="41434" y="17621"/>
                  </a:lnTo>
                  <a:cubicBezTo>
                    <a:pt x="45244" y="10954"/>
                    <a:pt x="52864" y="7144"/>
                    <a:pt x="60484" y="7144"/>
                  </a:cubicBezTo>
                  <a:lnTo>
                    <a:pt x="198596" y="7144"/>
                  </a:lnTo>
                  <a:cubicBezTo>
                    <a:pt x="206216" y="7144"/>
                    <a:pt x="213836" y="10954"/>
                    <a:pt x="217646" y="17621"/>
                  </a:cubicBezTo>
                  <a:lnTo>
                    <a:pt x="251936" y="7572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grpSp>
      <p:sp>
        <p:nvSpPr>
          <p:cNvPr id="68" name="TextBox 67">
            <a:extLst>
              <a:ext uri="{FF2B5EF4-FFF2-40B4-BE49-F238E27FC236}">
                <a16:creationId xmlns:a16="http://schemas.microsoft.com/office/drawing/2014/main" id="{8080EA76-145F-4D37-BB94-88AFEAA102EE}"/>
              </a:ext>
            </a:extLst>
          </p:cNvPr>
          <p:cNvSpPr txBox="1"/>
          <p:nvPr userDrawn="1"/>
        </p:nvSpPr>
        <p:spPr>
          <a:xfrm>
            <a:off x="584200" y="1225236"/>
            <a:ext cx="11022584" cy="794064"/>
          </a:xfrm>
          <a:prstGeom prst="rect">
            <a:avLst/>
          </a:prstGeom>
          <a:noFill/>
        </p:spPr>
        <p:txBody>
          <a:bodyPr wrap="square" lIns="182880" tIns="146304" rIns="182880" bIns="146304" rtlCol="0" anchor="ctr">
            <a:spAutoFit/>
          </a:bodyPr>
          <a:lstStyle/>
          <a:p>
            <a:pPr algn="ctr">
              <a:lnSpc>
                <a:spcPct val="90000"/>
              </a:lnSpc>
              <a:spcBef>
                <a:spcPts val="0"/>
              </a:spcBef>
              <a:spcAft>
                <a:spcPts val="0"/>
              </a:spcAft>
            </a:pPr>
            <a:r>
              <a:rPr kumimoji="0" lang="en-US" sz="3600" b="0" i="0" u="none" strike="noStrike" kern="1200" cap="none" spc="-50" normalizeH="0" baseline="0" noProof="0">
                <a:ln w="3175">
                  <a:noFill/>
                </a:ln>
                <a:solidFill>
                  <a:schemeClr val="bg1"/>
                </a:solidFill>
                <a:effectLst/>
                <a:uLnTx/>
                <a:uFillTx/>
                <a:latin typeface="Segoe UI Semibold"/>
                <a:ea typeface="+mn-ea"/>
                <a:cs typeface="Segoe UI" pitchFamily="34" charset="0"/>
              </a:rPr>
              <a:t>All content is strictly under NDA</a:t>
            </a:r>
            <a:endParaRPr lang="en-US" sz="1800">
              <a:solidFill>
                <a:schemeClr val="bg1"/>
              </a:solidFill>
            </a:endParaRPr>
          </a:p>
        </p:txBody>
      </p:sp>
    </p:spTree>
    <p:extLst>
      <p:ext uri="{BB962C8B-B14F-4D97-AF65-F5344CB8AC3E}">
        <p14:creationId xmlns:p14="http://schemas.microsoft.com/office/powerpoint/2010/main" val="266392635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mp;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095685"/>
          </a:xfrm>
        </p:spPr>
        <p:txBody>
          <a:bodyPr/>
          <a:lstStyle>
            <a:lvl1pPr>
              <a:buClr>
                <a:schemeClr val="tx1">
                  <a:lumMod val="50000"/>
                  <a:lumOff val="50000"/>
                </a:schemeClr>
              </a:buClr>
              <a:buSzPct val="100000"/>
              <a:defRPr/>
            </a:lvl1pPr>
            <a:lvl2pPr marL="640080">
              <a:buClr>
                <a:schemeClr val="tx1">
                  <a:lumMod val="50000"/>
                  <a:lumOff val="50000"/>
                </a:schemeClr>
              </a:buClr>
              <a:buSzPct val="100000"/>
              <a:defRPr/>
            </a:lvl2pPr>
            <a:lvl3pPr marL="1097280">
              <a:buClr>
                <a:schemeClr val="tx1">
                  <a:lumMod val="50000"/>
                  <a:lumOff val="50000"/>
                </a:schemeClr>
              </a:buClr>
              <a:buSzPct val="100000"/>
              <a:defRPr/>
            </a:lvl3pPr>
            <a:lvl4pPr>
              <a:buClr>
                <a:schemeClr val="tx1">
                  <a:lumMod val="50000"/>
                  <a:lumOff val="50000"/>
                </a:schemeClr>
              </a:buClr>
              <a:buSzPct val="100000"/>
              <a:defRPr/>
            </a:lvl4p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2E4A3D60-9462-4E00-8783-8DB549CD4F5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3544994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095685"/>
          </a:xfrm>
        </p:spPr>
        <p:txBody>
          <a:bodyPr wrap="square">
            <a:spAutoFit/>
          </a:bodyPr>
          <a:lstStyle>
            <a:lvl1pPr marL="0" indent="0">
              <a:buNone/>
              <a:defRPr/>
            </a:lvl1pPr>
            <a:lvl2pPr marL="457200" indent="0">
              <a:buNone/>
              <a:defRPr/>
            </a:lvl2pPr>
            <a:lvl3pPr marL="9144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8B1E62B2-2678-422B-B7F6-F7CFE71261E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6540134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lvl1pPr>
              <a:buClr>
                <a:schemeClr val="tx1">
                  <a:lumMod val="50000"/>
                  <a:lumOff val="50000"/>
                </a:schemeClr>
              </a:buClr>
              <a:buSzPct val="100000"/>
              <a:defRPr/>
            </a:lvl1pPr>
            <a:lvl2pPr marL="754380" indent="-342900">
              <a:buClr>
                <a:schemeClr val="tx1">
                  <a:lumMod val="50000"/>
                  <a:lumOff val="50000"/>
                </a:schemeClr>
              </a:buClr>
              <a:buSzPct val="100000"/>
              <a:defRPr lang="en-US" sz="2000" kern="1200" spc="0" baseline="0" dirty="0">
                <a:gradFill>
                  <a:gsLst>
                    <a:gs pos="1250">
                      <a:schemeClr val="tx1"/>
                    </a:gs>
                    <a:gs pos="100000">
                      <a:schemeClr val="tx1"/>
                    </a:gs>
                  </a:gsLst>
                  <a:lin ang="5400000" scaled="0"/>
                </a:gradFill>
                <a:latin typeface="+mn-lt"/>
                <a:ea typeface="+mn-ea"/>
                <a:cs typeface="+mn-cs"/>
              </a:defRPr>
            </a:lvl2pPr>
            <a:lvl3pPr marL="1183005" indent="-285750">
              <a:buClr>
                <a:schemeClr val="tx1">
                  <a:lumMod val="50000"/>
                  <a:lumOff val="50000"/>
                </a:schemeClr>
              </a:buClr>
              <a:buSzPct val="100000"/>
              <a:defRPr lang="en-US" sz="1600" kern="1200" spc="0" baseline="0" dirty="0" smtClean="0">
                <a:gradFill>
                  <a:gsLst>
                    <a:gs pos="1250">
                      <a:schemeClr val="tx1"/>
                    </a:gs>
                    <a:gs pos="100000">
                      <a:schemeClr val="tx1"/>
                    </a:gs>
                  </a:gsLst>
                  <a:lin ang="5400000" scaled="0"/>
                </a:gradFill>
                <a:latin typeface="+mn-lt"/>
                <a:ea typeface="+mn-ea"/>
                <a:cs typeface="+mn-cs"/>
              </a:defRPr>
            </a:lvl3pPr>
            <a:lvl4pPr>
              <a:buClr>
                <a:schemeClr val="tx1">
                  <a:lumMod val="50000"/>
                  <a:lumOff val="50000"/>
                </a:schemeClr>
              </a:buClr>
              <a:buSzPct val="100000"/>
              <a:defRPr/>
            </a:lvl4pPr>
          </a:lstStyle>
          <a:p>
            <a:pPr lvl="0"/>
            <a:r>
              <a:rPr lang="en-US"/>
              <a:t>Click to edit Master text styles</a:t>
            </a:r>
          </a:p>
          <a:p>
            <a:pPr marL="640080" marR="0" lvl="1" indent="-228600"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Second level</a:t>
            </a:r>
          </a:p>
          <a:p>
            <a:pPr marL="1097280" marR="0" lvl="2" indent="-200025"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Third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lvl1pPr>
              <a:buClr>
                <a:schemeClr val="tx1">
                  <a:lumMod val="50000"/>
                  <a:lumOff val="50000"/>
                </a:schemeClr>
              </a:buClr>
              <a:buSzPct val="100000"/>
              <a:defRPr/>
            </a:lvl1pPr>
            <a:lvl2pPr marL="754380" indent="-342900">
              <a:buClr>
                <a:schemeClr val="tx1">
                  <a:lumMod val="50000"/>
                  <a:lumOff val="50000"/>
                </a:schemeClr>
              </a:buClr>
              <a:buSzPct val="100000"/>
              <a:defRPr lang="en-US" sz="2000" kern="1200" spc="0" baseline="0" dirty="0">
                <a:gradFill>
                  <a:gsLst>
                    <a:gs pos="1250">
                      <a:schemeClr val="tx1"/>
                    </a:gs>
                    <a:gs pos="100000">
                      <a:schemeClr val="tx1"/>
                    </a:gs>
                  </a:gsLst>
                  <a:lin ang="5400000" scaled="0"/>
                </a:gradFill>
                <a:latin typeface="+mn-lt"/>
                <a:ea typeface="+mn-ea"/>
                <a:cs typeface="+mn-cs"/>
              </a:defRPr>
            </a:lvl2pPr>
            <a:lvl3pPr marL="1183005" indent="-285750">
              <a:buClr>
                <a:schemeClr val="tx1">
                  <a:lumMod val="50000"/>
                  <a:lumOff val="50000"/>
                </a:schemeClr>
              </a:buClr>
              <a:buSzPct val="100000"/>
              <a:defRPr lang="en-US" sz="1600" kern="1200" spc="0" baseline="0" dirty="0">
                <a:gradFill>
                  <a:gsLst>
                    <a:gs pos="1250">
                      <a:schemeClr val="tx1"/>
                    </a:gs>
                    <a:gs pos="100000">
                      <a:schemeClr val="tx1"/>
                    </a:gs>
                  </a:gsLst>
                  <a:lin ang="5400000" scaled="0"/>
                </a:gradFill>
                <a:latin typeface="+mn-lt"/>
                <a:ea typeface="+mn-ea"/>
                <a:cs typeface="+mn-cs"/>
              </a:defRPr>
            </a:lvl3pPr>
            <a:lvl4pPr>
              <a:buClr>
                <a:schemeClr val="tx1">
                  <a:lumMod val="50000"/>
                  <a:lumOff val="50000"/>
                </a:schemeClr>
              </a:buClr>
              <a:buSzPct val="100000"/>
              <a:defRPr/>
            </a:lvl4pPr>
          </a:lstStyle>
          <a:p>
            <a:pPr lvl="0"/>
            <a:r>
              <a:rPr lang="en-US"/>
              <a:t>Click to edit Master text styles</a:t>
            </a:r>
          </a:p>
          <a:p>
            <a:pPr marL="640080" marR="0" lvl="1" indent="-228600"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Second level</a:t>
            </a:r>
          </a:p>
          <a:p>
            <a:pPr marL="1097280" marR="0" lvl="2" indent="-200025"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Third level</a:t>
            </a:r>
          </a:p>
        </p:txBody>
      </p:sp>
      <p:sp>
        <p:nvSpPr>
          <p:cNvPr id="6" name="TextBox 5">
            <a:extLst>
              <a:ext uri="{FF2B5EF4-FFF2-40B4-BE49-F238E27FC236}">
                <a16:creationId xmlns:a16="http://schemas.microsoft.com/office/drawing/2014/main" id="{7DADBE2B-4ADE-44BF-94AD-5EE0F72E9520}"/>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9633921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095685"/>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lang="en-US" sz="2000" kern="1200" spc="0" baseline="0" dirty="0">
                <a:gradFill>
                  <a:gsLst>
                    <a:gs pos="1250">
                      <a:schemeClr val="tx1"/>
                    </a:gs>
                    <a:gs pos="100000">
                      <a:schemeClr val="tx1"/>
                    </a:gs>
                  </a:gsLst>
                  <a:lin ang="5400000" scaled="0"/>
                </a:gradFill>
                <a:latin typeface="+mn-lt"/>
                <a:ea typeface="+mn-ea"/>
                <a:cs typeface="+mn-cs"/>
              </a:defRPr>
            </a:lvl2pPr>
            <a:lvl3pPr marL="450850" indent="0">
              <a:buFont typeface="Wingdings" panose="05000000000000000000" pitchFamily="2" charset="2"/>
              <a:buNone/>
              <a:tabLst/>
              <a:defRPr lang="en-US" sz="1600" kern="1200" spc="0" baseline="0" dirty="0">
                <a:gradFill>
                  <a:gsLst>
                    <a:gs pos="1250">
                      <a:schemeClr val="tx1"/>
                    </a:gs>
                    <a:gs pos="100000">
                      <a:schemeClr val="tx1"/>
                    </a:gs>
                  </a:gsLst>
                  <a:lin ang="5400000" scaled="0"/>
                </a:gradFill>
                <a:latin typeface="+mn-lt"/>
                <a:ea typeface="+mn-ea"/>
                <a:cs typeface="+mn-cs"/>
              </a:defRPr>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marL="457200" marR="0" lvl="1"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Second level</a:t>
            </a:r>
          </a:p>
          <a:p>
            <a:pPr marL="91440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Third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095685"/>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lang="en-US" sz="2000" kern="1200" spc="0" baseline="0" dirty="0">
                <a:gradFill>
                  <a:gsLst>
                    <a:gs pos="1250">
                      <a:schemeClr val="tx1"/>
                    </a:gs>
                    <a:gs pos="100000">
                      <a:schemeClr val="tx1"/>
                    </a:gs>
                  </a:gsLst>
                  <a:lin ang="5400000" scaled="0"/>
                </a:gradFill>
                <a:latin typeface="+mn-lt"/>
                <a:ea typeface="+mn-ea"/>
                <a:cs typeface="+mn-cs"/>
              </a:defRPr>
            </a:lvl2pPr>
            <a:lvl3pPr marL="450850" indent="0">
              <a:buFont typeface="Wingdings" panose="05000000000000000000" pitchFamily="2" charset="2"/>
              <a:buNone/>
              <a:tabLst/>
              <a:defRPr lang="en-US" sz="1600" kern="1200" spc="0" baseline="0" dirty="0">
                <a:gradFill>
                  <a:gsLst>
                    <a:gs pos="1250">
                      <a:schemeClr val="tx1"/>
                    </a:gs>
                    <a:gs pos="100000">
                      <a:schemeClr val="tx1"/>
                    </a:gs>
                  </a:gsLst>
                  <a:lin ang="5400000" scaled="0"/>
                </a:gradFill>
                <a:latin typeface="+mn-lt"/>
                <a:ea typeface="+mn-ea"/>
                <a:cs typeface="+mn-cs"/>
              </a:defRPr>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marL="457200" marR="0" lvl="1"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Second level</a:t>
            </a:r>
          </a:p>
          <a:p>
            <a:pPr marL="91440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Third level</a:t>
            </a:r>
          </a:p>
        </p:txBody>
      </p:sp>
      <p:sp>
        <p:nvSpPr>
          <p:cNvPr id="5" name="TextBox 4">
            <a:extLst>
              <a:ext uri="{FF2B5EF4-FFF2-40B4-BE49-F238E27FC236}">
                <a16:creationId xmlns:a16="http://schemas.microsoft.com/office/drawing/2014/main" id="{27873400-33C6-4564-B2C2-F81BE5DEB0FD}"/>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8639558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523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TextBox 2">
            <a:extLst>
              <a:ext uri="{FF2B5EF4-FFF2-40B4-BE49-F238E27FC236}">
                <a16:creationId xmlns:a16="http://schemas.microsoft.com/office/drawing/2014/main" id="{CAB166EF-6F55-4DA4-89E6-F23050C4F679}"/>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390119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465263"/>
            <a:ext cx="11018520" cy="553998"/>
          </a:xfrm>
        </p:spPr>
        <p:txBody>
          <a:bodyPr/>
          <a:lstStyle>
            <a:lvl1pPr algn="ctr">
              <a:defRPr/>
            </a:lvl1pPr>
          </a:lstStyle>
          <a:p>
            <a:r>
              <a:rPr lang="en-US"/>
              <a:t>Click to edit Master title style</a:t>
            </a:r>
          </a:p>
        </p:txBody>
      </p:sp>
      <p:sp>
        <p:nvSpPr>
          <p:cNvPr id="3" name="TextBox 2">
            <a:extLst>
              <a:ext uri="{FF2B5EF4-FFF2-40B4-BE49-F238E27FC236}">
                <a16:creationId xmlns:a16="http://schemas.microsoft.com/office/drawing/2014/main" id="{E29B0E89-24F8-4BEB-95BE-B136B3895F96}"/>
              </a:ext>
            </a:extLst>
          </p:cNvPr>
          <p:cNvSpPr txBox="1"/>
          <p:nvPr userDrawn="1"/>
        </p:nvSpPr>
        <p:spPr>
          <a:xfrm>
            <a:off x="5176670"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5" name="Oval 4">
            <a:extLst>
              <a:ext uri="{FF2B5EF4-FFF2-40B4-BE49-F238E27FC236}">
                <a16:creationId xmlns:a16="http://schemas.microsoft.com/office/drawing/2014/main" id="{650574EF-C98C-4CE7-B983-4CE1945D7127}"/>
              </a:ext>
            </a:extLst>
          </p:cNvPr>
          <p:cNvSpPr/>
          <p:nvPr userDrawn="1"/>
        </p:nvSpPr>
        <p:spPr bwMode="auto">
          <a:xfrm>
            <a:off x="1927225" y="2402351"/>
            <a:ext cx="1595438" cy="1595434"/>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3">
            <a:extLst>
              <a:ext uri="{FF2B5EF4-FFF2-40B4-BE49-F238E27FC236}">
                <a16:creationId xmlns:a16="http://schemas.microsoft.com/office/drawing/2014/main" id="{94040E01-FFA4-4F0E-BA3A-A1BEEE4BCBC5}"/>
              </a:ext>
            </a:extLst>
          </p:cNvPr>
          <p:cNvSpPr>
            <a:spLocks noGrp="1"/>
          </p:cNvSpPr>
          <p:nvPr>
            <p:ph type="body" sz="quarter" idx="16"/>
          </p:nvPr>
        </p:nvSpPr>
        <p:spPr>
          <a:xfrm>
            <a:off x="1688306"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423169B3-2F4E-46F2-8F2F-AEAB1A2D7DA9}"/>
              </a:ext>
            </a:extLst>
          </p:cNvPr>
          <p:cNvSpPr>
            <a:spLocks noGrp="1"/>
          </p:cNvSpPr>
          <p:nvPr>
            <p:ph type="body" sz="quarter" idx="17"/>
          </p:nvPr>
        </p:nvSpPr>
        <p:spPr>
          <a:xfrm>
            <a:off x="1688306"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8" name="Text Placeholder 3">
            <a:extLst>
              <a:ext uri="{FF2B5EF4-FFF2-40B4-BE49-F238E27FC236}">
                <a16:creationId xmlns:a16="http://schemas.microsoft.com/office/drawing/2014/main" id="{3D8164F7-065A-4D6F-8C81-F8C4D8C2D448}"/>
              </a:ext>
            </a:extLst>
          </p:cNvPr>
          <p:cNvSpPr>
            <a:spLocks noGrp="1"/>
          </p:cNvSpPr>
          <p:nvPr>
            <p:ph type="body" sz="quarter" idx="18"/>
          </p:nvPr>
        </p:nvSpPr>
        <p:spPr>
          <a:xfrm>
            <a:off x="5060155"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99FCE297-2DE5-405D-B6F2-093F0C18F7B2}"/>
              </a:ext>
            </a:extLst>
          </p:cNvPr>
          <p:cNvSpPr>
            <a:spLocks noGrp="1"/>
          </p:cNvSpPr>
          <p:nvPr>
            <p:ph type="body" sz="quarter" idx="19"/>
          </p:nvPr>
        </p:nvSpPr>
        <p:spPr>
          <a:xfrm>
            <a:off x="5060155"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ECAA7BAB-5D61-4BE7-B5A2-24D6E2B1320C}"/>
              </a:ext>
            </a:extLst>
          </p:cNvPr>
          <p:cNvSpPr>
            <a:spLocks noGrp="1"/>
          </p:cNvSpPr>
          <p:nvPr>
            <p:ph type="body" sz="quarter" idx="20"/>
          </p:nvPr>
        </p:nvSpPr>
        <p:spPr>
          <a:xfrm>
            <a:off x="8442324"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3B95AD4-DC93-4118-8B8E-61A3DBC05599}"/>
              </a:ext>
            </a:extLst>
          </p:cNvPr>
          <p:cNvSpPr>
            <a:spLocks noGrp="1"/>
          </p:cNvSpPr>
          <p:nvPr>
            <p:ph type="body" sz="quarter" idx="21"/>
          </p:nvPr>
        </p:nvSpPr>
        <p:spPr>
          <a:xfrm>
            <a:off x="8442324"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2" name="Oval 11">
            <a:extLst>
              <a:ext uri="{FF2B5EF4-FFF2-40B4-BE49-F238E27FC236}">
                <a16:creationId xmlns:a16="http://schemas.microsoft.com/office/drawing/2014/main" id="{CEDB0A2C-6175-4CA4-A54A-0B1850E724B5}"/>
              </a:ext>
            </a:extLst>
          </p:cNvPr>
          <p:cNvSpPr/>
          <p:nvPr userDrawn="1"/>
        </p:nvSpPr>
        <p:spPr bwMode="auto">
          <a:xfrm>
            <a:off x="5299074" y="2402351"/>
            <a:ext cx="1595438" cy="1595434"/>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Oval 12">
            <a:extLst>
              <a:ext uri="{FF2B5EF4-FFF2-40B4-BE49-F238E27FC236}">
                <a16:creationId xmlns:a16="http://schemas.microsoft.com/office/drawing/2014/main" id="{B3AFDF47-E417-4434-9001-222C7A7B601B}"/>
              </a:ext>
            </a:extLst>
          </p:cNvPr>
          <p:cNvSpPr/>
          <p:nvPr userDrawn="1"/>
        </p:nvSpPr>
        <p:spPr bwMode="auto">
          <a:xfrm>
            <a:off x="8681243" y="2402351"/>
            <a:ext cx="1595438" cy="1595434"/>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085058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36">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D3CFDE-5B27-406F-BD18-2F46D0E3B01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2DD2B3D-BEBA-482A-B56E-91ED12FFEA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869A3E6-EC37-4516-BC93-ECFE9E02648A}"/>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5A3A1069-4187-47B9-9F29-E68DF4306A5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20EADAD-63BA-47C7-B606-741EEE6286BC}"/>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1630452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lumn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465263"/>
            <a:ext cx="11018520" cy="553998"/>
          </a:xfrm>
        </p:spPr>
        <p:txBody>
          <a:bodyPr/>
          <a:lstStyle>
            <a:lvl1pPr algn="ctr">
              <a:defRPr/>
            </a:lvl1pPr>
          </a:lstStyle>
          <a:p>
            <a:r>
              <a:rPr lang="en-US"/>
              <a:t>Click to edit Master title style</a:t>
            </a:r>
          </a:p>
        </p:txBody>
      </p:sp>
      <p:sp>
        <p:nvSpPr>
          <p:cNvPr id="3" name="TextBox 2">
            <a:extLst>
              <a:ext uri="{FF2B5EF4-FFF2-40B4-BE49-F238E27FC236}">
                <a16:creationId xmlns:a16="http://schemas.microsoft.com/office/drawing/2014/main" id="{E29B0E89-24F8-4BEB-95BE-B136B3895F96}"/>
              </a:ext>
            </a:extLst>
          </p:cNvPr>
          <p:cNvSpPr txBox="1"/>
          <p:nvPr userDrawn="1"/>
        </p:nvSpPr>
        <p:spPr>
          <a:xfrm>
            <a:off x="5176670"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5" name="Oval 4">
            <a:extLst>
              <a:ext uri="{FF2B5EF4-FFF2-40B4-BE49-F238E27FC236}">
                <a16:creationId xmlns:a16="http://schemas.microsoft.com/office/drawing/2014/main" id="{650574EF-C98C-4CE7-B983-4CE1945D7127}"/>
              </a:ext>
            </a:extLst>
          </p:cNvPr>
          <p:cNvSpPr/>
          <p:nvPr userDrawn="1"/>
        </p:nvSpPr>
        <p:spPr bwMode="auto">
          <a:xfrm>
            <a:off x="1215520"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3">
            <a:extLst>
              <a:ext uri="{FF2B5EF4-FFF2-40B4-BE49-F238E27FC236}">
                <a16:creationId xmlns:a16="http://schemas.microsoft.com/office/drawing/2014/main" id="{94040E01-FFA4-4F0E-BA3A-A1BEEE4BCBC5}"/>
              </a:ext>
            </a:extLst>
          </p:cNvPr>
          <p:cNvSpPr>
            <a:spLocks noGrp="1"/>
          </p:cNvSpPr>
          <p:nvPr>
            <p:ph type="body" sz="quarter" idx="16"/>
          </p:nvPr>
        </p:nvSpPr>
        <p:spPr>
          <a:xfrm>
            <a:off x="904081"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423169B3-2F4E-46F2-8F2F-AEAB1A2D7DA9}"/>
              </a:ext>
            </a:extLst>
          </p:cNvPr>
          <p:cNvSpPr>
            <a:spLocks noGrp="1"/>
          </p:cNvSpPr>
          <p:nvPr>
            <p:ph type="body" sz="quarter" idx="17"/>
          </p:nvPr>
        </p:nvSpPr>
        <p:spPr>
          <a:xfrm>
            <a:off x="904081"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8" name="Text Placeholder 3">
            <a:extLst>
              <a:ext uri="{FF2B5EF4-FFF2-40B4-BE49-F238E27FC236}">
                <a16:creationId xmlns:a16="http://schemas.microsoft.com/office/drawing/2014/main" id="{3D8164F7-065A-4D6F-8C81-F8C4D8C2D448}"/>
              </a:ext>
            </a:extLst>
          </p:cNvPr>
          <p:cNvSpPr>
            <a:spLocks noGrp="1"/>
          </p:cNvSpPr>
          <p:nvPr>
            <p:ph type="body" sz="quarter" idx="18"/>
          </p:nvPr>
        </p:nvSpPr>
        <p:spPr>
          <a:xfrm>
            <a:off x="3674268"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99FCE297-2DE5-405D-B6F2-093F0C18F7B2}"/>
              </a:ext>
            </a:extLst>
          </p:cNvPr>
          <p:cNvSpPr>
            <a:spLocks noGrp="1"/>
          </p:cNvSpPr>
          <p:nvPr>
            <p:ph type="body" sz="quarter" idx="19"/>
          </p:nvPr>
        </p:nvSpPr>
        <p:spPr>
          <a:xfrm>
            <a:off x="3674268"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2" name="Oval 11">
            <a:extLst>
              <a:ext uri="{FF2B5EF4-FFF2-40B4-BE49-F238E27FC236}">
                <a16:creationId xmlns:a16="http://schemas.microsoft.com/office/drawing/2014/main" id="{CEDB0A2C-6175-4CA4-A54A-0B1850E724B5}"/>
              </a:ext>
            </a:extLst>
          </p:cNvPr>
          <p:cNvSpPr/>
          <p:nvPr userDrawn="1"/>
        </p:nvSpPr>
        <p:spPr bwMode="auto">
          <a:xfrm>
            <a:off x="3985707"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a:extLst>
              <a:ext uri="{FF2B5EF4-FFF2-40B4-BE49-F238E27FC236}">
                <a16:creationId xmlns:a16="http://schemas.microsoft.com/office/drawing/2014/main" id="{9C5F9FC3-AD04-45D7-B193-E0BAD0C8C7C0}"/>
              </a:ext>
            </a:extLst>
          </p:cNvPr>
          <p:cNvSpPr/>
          <p:nvPr userDrawn="1"/>
        </p:nvSpPr>
        <p:spPr bwMode="auto">
          <a:xfrm>
            <a:off x="6755894"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3">
            <a:extLst>
              <a:ext uri="{FF2B5EF4-FFF2-40B4-BE49-F238E27FC236}">
                <a16:creationId xmlns:a16="http://schemas.microsoft.com/office/drawing/2014/main" id="{2CE6B68A-400C-4B43-BC4E-3B9FDCB79F91}"/>
              </a:ext>
            </a:extLst>
          </p:cNvPr>
          <p:cNvSpPr>
            <a:spLocks noGrp="1"/>
          </p:cNvSpPr>
          <p:nvPr>
            <p:ph type="body" sz="quarter" idx="20"/>
          </p:nvPr>
        </p:nvSpPr>
        <p:spPr>
          <a:xfrm>
            <a:off x="6444455"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652FE4A6-19C7-436D-B5D9-B828628B63CB}"/>
              </a:ext>
            </a:extLst>
          </p:cNvPr>
          <p:cNvSpPr>
            <a:spLocks noGrp="1"/>
          </p:cNvSpPr>
          <p:nvPr>
            <p:ph type="body" sz="quarter" idx="21"/>
          </p:nvPr>
        </p:nvSpPr>
        <p:spPr>
          <a:xfrm>
            <a:off x="6444455"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FEB2ADDC-D27C-4D14-BCA5-0CA584F39107}"/>
              </a:ext>
            </a:extLst>
          </p:cNvPr>
          <p:cNvSpPr>
            <a:spLocks noGrp="1"/>
          </p:cNvSpPr>
          <p:nvPr>
            <p:ph type="body" sz="quarter" idx="22"/>
          </p:nvPr>
        </p:nvSpPr>
        <p:spPr>
          <a:xfrm>
            <a:off x="9214643"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2D0B0B95-35CC-4DE5-B8AC-EA76EEC03711}"/>
              </a:ext>
            </a:extLst>
          </p:cNvPr>
          <p:cNvSpPr>
            <a:spLocks noGrp="1"/>
          </p:cNvSpPr>
          <p:nvPr>
            <p:ph type="body" sz="quarter" idx="23"/>
          </p:nvPr>
        </p:nvSpPr>
        <p:spPr>
          <a:xfrm>
            <a:off x="9214643"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9" name="Oval 18">
            <a:extLst>
              <a:ext uri="{FF2B5EF4-FFF2-40B4-BE49-F238E27FC236}">
                <a16:creationId xmlns:a16="http://schemas.microsoft.com/office/drawing/2014/main" id="{ECA0597E-2C41-476D-891F-F05CDE09877F}"/>
              </a:ext>
            </a:extLst>
          </p:cNvPr>
          <p:cNvSpPr/>
          <p:nvPr userDrawn="1"/>
        </p:nvSpPr>
        <p:spPr bwMode="auto">
          <a:xfrm>
            <a:off x="9526082"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86001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36">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siness Model Canvas">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153DF8-635C-BC43-B02D-4B0F75E36121}"/>
              </a:ext>
            </a:extLst>
          </p:cNvPr>
          <p:cNvSpPr/>
          <p:nvPr userDrawn="1"/>
        </p:nvSpPr>
        <p:spPr bwMode="auto">
          <a:xfrm>
            <a:off x="588263" y="1063525"/>
            <a:ext cx="2611387" cy="2558886"/>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Value proposition</a:t>
            </a:r>
          </a:p>
        </p:txBody>
      </p:sp>
      <p:sp>
        <p:nvSpPr>
          <p:cNvPr id="11" name="Rectangle 10">
            <a:extLst>
              <a:ext uri="{FF2B5EF4-FFF2-40B4-BE49-F238E27FC236}">
                <a16:creationId xmlns:a16="http://schemas.microsoft.com/office/drawing/2014/main" id="{BCB21D27-1889-B748-ADB4-C14DF10278A6}"/>
              </a:ext>
            </a:extLst>
          </p:cNvPr>
          <p:cNvSpPr/>
          <p:nvPr userDrawn="1"/>
        </p:nvSpPr>
        <p:spPr bwMode="auto">
          <a:xfrm>
            <a:off x="3287390" y="1063524"/>
            <a:ext cx="2217614" cy="182878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customers</a:t>
            </a:r>
          </a:p>
        </p:txBody>
      </p:sp>
      <p:sp>
        <p:nvSpPr>
          <p:cNvPr id="12" name="Rectangle 11">
            <a:extLst>
              <a:ext uri="{FF2B5EF4-FFF2-40B4-BE49-F238E27FC236}">
                <a16:creationId xmlns:a16="http://schemas.microsoft.com/office/drawing/2014/main" id="{45ED3186-9F44-9B48-8E0A-860CBC323651}"/>
              </a:ext>
            </a:extLst>
          </p:cNvPr>
          <p:cNvSpPr/>
          <p:nvPr userDrawn="1"/>
        </p:nvSpPr>
        <p:spPr bwMode="auto">
          <a:xfrm>
            <a:off x="5592743" y="1063524"/>
            <a:ext cx="2217614" cy="182878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activities</a:t>
            </a:r>
          </a:p>
        </p:txBody>
      </p:sp>
      <p:sp>
        <p:nvSpPr>
          <p:cNvPr id="13" name="Rectangle 12">
            <a:extLst>
              <a:ext uri="{FF2B5EF4-FFF2-40B4-BE49-F238E27FC236}">
                <a16:creationId xmlns:a16="http://schemas.microsoft.com/office/drawing/2014/main" id="{7DD88181-83D7-FB40-9D54-7E6203E3874B}"/>
              </a:ext>
            </a:extLst>
          </p:cNvPr>
          <p:cNvSpPr/>
          <p:nvPr userDrawn="1"/>
        </p:nvSpPr>
        <p:spPr bwMode="auto">
          <a:xfrm>
            <a:off x="7898097" y="1063524"/>
            <a:ext cx="1811775" cy="3746564"/>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Customer</a:t>
            </a:r>
          </a:p>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relationships</a:t>
            </a:r>
          </a:p>
        </p:txBody>
      </p:sp>
      <p:sp>
        <p:nvSpPr>
          <p:cNvPr id="14" name="Rectangle 13">
            <a:extLst>
              <a:ext uri="{FF2B5EF4-FFF2-40B4-BE49-F238E27FC236}">
                <a16:creationId xmlns:a16="http://schemas.microsoft.com/office/drawing/2014/main" id="{A1E17021-D9AF-CF4A-8EDD-9E17F2EA006A}"/>
              </a:ext>
            </a:extLst>
          </p:cNvPr>
          <p:cNvSpPr/>
          <p:nvPr userDrawn="1"/>
        </p:nvSpPr>
        <p:spPr bwMode="auto">
          <a:xfrm>
            <a:off x="9797613" y="1063522"/>
            <a:ext cx="1811775" cy="3746565"/>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Industry</a:t>
            </a:r>
          </a:p>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competitors</a:t>
            </a:r>
          </a:p>
        </p:txBody>
      </p:sp>
      <p:sp>
        <p:nvSpPr>
          <p:cNvPr id="15" name="Rectangle 14">
            <a:extLst>
              <a:ext uri="{FF2B5EF4-FFF2-40B4-BE49-F238E27FC236}">
                <a16:creationId xmlns:a16="http://schemas.microsoft.com/office/drawing/2014/main" id="{417B19F6-5EFB-6449-B67B-8D5F8CACFDA6}"/>
              </a:ext>
            </a:extLst>
          </p:cNvPr>
          <p:cNvSpPr/>
          <p:nvPr userDrawn="1"/>
        </p:nvSpPr>
        <p:spPr bwMode="auto">
          <a:xfrm>
            <a:off x="588263" y="3710150"/>
            <a:ext cx="2611387" cy="2558887"/>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Problem definition</a:t>
            </a:r>
          </a:p>
        </p:txBody>
      </p:sp>
      <p:sp>
        <p:nvSpPr>
          <p:cNvPr id="16" name="Rectangle 15">
            <a:extLst>
              <a:ext uri="{FF2B5EF4-FFF2-40B4-BE49-F238E27FC236}">
                <a16:creationId xmlns:a16="http://schemas.microsoft.com/office/drawing/2014/main" id="{92B93EDC-A09F-0748-B1F5-1E9CDFF12919}"/>
              </a:ext>
            </a:extLst>
          </p:cNvPr>
          <p:cNvSpPr/>
          <p:nvPr userDrawn="1"/>
        </p:nvSpPr>
        <p:spPr bwMode="auto">
          <a:xfrm>
            <a:off x="3287390" y="2981306"/>
            <a:ext cx="2217614" cy="182878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partners &amp; channels</a:t>
            </a:r>
          </a:p>
        </p:txBody>
      </p:sp>
      <p:sp>
        <p:nvSpPr>
          <p:cNvPr id="17" name="Rectangle 16">
            <a:extLst>
              <a:ext uri="{FF2B5EF4-FFF2-40B4-BE49-F238E27FC236}">
                <a16:creationId xmlns:a16="http://schemas.microsoft.com/office/drawing/2014/main" id="{AE0AA2A5-F0C8-F946-975B-2D183A502D42}"/>
              </a:ext>
            </a:extLst>
          </p:cNvPr>
          <p:cNvSpPr/>
          <p:nvPr userDrawn="1"/>
        </p:nvSpPr>
        <p:spPr bwMode="auto">
          <a:xfrm>
            <a:off x="5592743" y="2981306"/>
            <a:ext cx="2217614" cy="328773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resources</a:t>
            </a:r>
          </a:p>
        </p:txBody>
      </p:sp>
      <p:sp>
        <p:nvSpPr>
          <p:cNvPr id="18" name="Rectangle 17">
            <a:extLst>
              <a:ext uri="{FF2B5EF4-FFF2-40B4-BE49-F238E27FC236}">
                <a16:creationId xmlns:a16="http://schemas.microsoft.com/office/drawing/2014/main" id="{F0F27E3C-AC0E-8E40-B5BE-F3EC4FBAAE8C}"/>
              </a:ext>
            </a:extLst>
          </p:cNvPr>
          <p:cNvSpPr/>
          <p:nvPr userDrawn="1"/>
        </p:nvSpPr>
        <p:spPr bwMode="auto">
          <a:xfrm>
            <a:off x="3287390" y="4897828"/>
            <a:ext cx="2217614" cy="137121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Cost structure</a:t>
            </a:r>
          </a:p>
        </p:txBody>
      </p:sp>
      <p:sp>
        <p:nvSpPr>
          <p:cNvPr id="19" name="Rectangle 18">
            <a:extLst>
              <a:ext uri="{FF2B5EF4-FFF2-40B4-BE49-F238E27FC236}">
                <a16:creationId xmlns:a16="http://schemas.microsoft.com/office/drawing/2014/main" id="{EA3B384A-75F5-5C45-B04B-C6A36674BFE8}"/>
              </a:ext>
            </a:extLst>
          </p:cNvPr>
          <p:cNvSpPr/>
          <p:nvPr userDrawn="1"/>
        </p:nvSpPr>
        <p:spPr bwMode="auto">
          <a:xfrm>
            <a:off x="7898095" y="4897828"/>
            <a:ext cx="3705641" cy="137121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Revenue streams</a:t>
            </a:r>
          </a:p>
        </p:txBody>
      </p:sp>
      <p:pic>
        <p:nvPicPr>
          <p:cNvPr id="20" name="Graphic 19">
            <a:extLst>
              <a:ext uri="{FF2B5EF4-FFF2-40B4-BE49-F238E27FC236}">
                <a16:creationId xmlns:a16="http://schemas.microsoft.com/office/drawing/2014/main" id="{BB7BD84B-7559-FC44-B250-BA5E6F4F1D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795813" y="1175856"/>
            <a:ext cx="231708" cy="231708"/>
          </a:xfrm>
          <a:prstGeom prst="rect">
            <a:avLst/>
          </a:prstGeom>
        </p:spPr>
      </p:pic>
      <p:pic>
        <p:nvPicPr>
          <p:cNvPr id="21" name="Graphic 20">
            <a:extLst>
              <a:ext uri="{FF2B5EF4-FFF2-40B4-BE49-F238E27FC236}">
                <a16:creationId xmlns:a16="http://schemas.microsoft.com/office/drawing/2014/main" id="{952C791F-1FD1-4B4D-A8C1-A770BC39434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054260" y="1175608"/>
            <a:ext cx="283464" cy="283464"/>
          </a:xfrm>
          <a:prstGeom prst="rect">
            <a:avLst/>
          </a:prstGeom>
        </p:spPr>
      </p:pic>
      <p:pic>
        <p:nvPicPr>
          <p:cNvPr id="22" name="Graphic 21">
            <a:extLst>
              <a:ext uri="{FF2B5EF4-FFF2-40B4-BE49-F238E27FC236}">
                <a16:creationId xmlns:a16="http://schemas.microsoft.com/office/drawing/2014/main" id="{C1DA98D2-C0C1-A940-8A2D-082A73E7423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140999" y="4988472"/>
            <a:ext cx="280367" cy="280367"/>
          </a:xfrm>
          <a:prstGeom prst="rect">
            <a:avLst/>
          </a:prstGeom>
        </p:spPr>
      </p:pic>
      <p:pic>
        <p:nvPicPr>
          <p:cNvPr id="23" name="Graphic 22">
            <a:extLst>
              <a:ext uri="{FF2B5EF4-FFF2-40B4-BE49-F238E27FC236}">
                <a16:creationId xmlns:a16="http://schemas.microsoft.com/office/drawing/2014/main" id="{13D6B85C-0FAE-694B-B03E-89B50097E1DC}"/>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290058" y="1189627"/>
            <a:ext cx="280367" cy="280367"/>
          </a:xfrm>
          <a:prstGeom prst="rect">
            <a:avLst/>
          </a:prstGeom>
        </p:spPr>
      </p:pic>
      <p:pic>
        <p:nvPicPr>
          <p:cNvPr id="24" name="Graphic 23">
            <a:extLst>
              <a:ext uri="{FF2B5EF4-FFF2-40B4-BE49-F238E27FC236}">
                <a16:creationId xmlns:a16="http://schemas.microsoft.com/office/drawing/2014/main" id="{366A1532-68BD-894D-A1A7-0DE09CD4863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784228" y="3843743"/>
            <a:ext cx="254879" cy="254879"/>
          </a:xfrm>
          <a:prstGeom prst="rect">
            <a:avLst/>
          </a:prstGeom>
        </p:spPr>
      </p:pic>
      <p:pic>
        <p:nvPicPr>
          <p:cNvPr id="25" name="Graphic 24">
            <a:extLst>
              <a:ext uri="{FF2B5EF4-FFF2-40B4-BE49-F238E27FC236}">
                <a16:creationId xmlns:a16="http://schemas.microsoft.com/office/drawing/2014/main" id="{7C9186D0-248F-A844-857E-FFA2FB4DA04B}"/>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055809" y="5001171"/>
            <a:ext cx="280367" cy="280367"/>
          </a:xfrm>
          <a:prstGeom prst="rect">
            <a:avLst/>
          </a:prstGeom>
        </p:spPr>
      </p:pic>
      <p:pic>
        <p:nvPicPr>
          <p:cNvPr id="26" name="Graphic 25">
            <a:extLst>
              <a:ext uri="{FF2B5EF4-FFF2-40B4-BE49-F238E27FC236}">
                <a16:creationId xmlns:a16="http://schemas.microsoft.com/office/drawing/2014/main" id="{CBE1A202-D89E-694C-ADC4-E6A1196FE5EF}"/>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7386487" y="1201256"/>
            <a:ext cx="231708" cy="231708"/>
          </a:xfrm>
          <a:prstGeom prst="rect">
            <a:avLst/>
          </a:prstGeom>
        </p:spPr>
      </p:pic>
      <p:pic>
        <p:nvPicPr>
          <p:cNvPr id="27" name="Graphic 26">
            <a:extLst>
              <a:ext uri="{FF2B5EF4-FFF2-40B4-BE49-F238E27FC236}">
                <a16:creationId xmlns:a16="http://schemas.microsoft.com/office/drawing/2014/main" id="{6714B6D4-C34D-774F-8D40-E0E427E09CFD}"/>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7386487" y="3094052"/>
            <a:ext cx="231708" cy="231708"/>
          </a:xfrm>
          <a:prstGeom prst="rect">
            <a:avLst/>
          </a:prstGeom>
        </p:spPr>
      </p:pic>
      <p:pic>
        <p:nvPicPr>
          <p:cNvPr id="28" name="Graphic 27">
            <a:extLst>
              <a:ext uri="{FF2B5EF4-FFF2-40B4-BE49-F238E27FC236}">
                <a16:creationId xmlns:a16="http://schemas.microsoft.com/office/drawing/2014/main" id="{F77071D0-0D83-784A-B10E-89100FA4639F}"/>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041790" y="3081104"/>
            <a:ext cx="308404" cy="308404"/>
          </a:xfrm>
          <a:prstGeom prst="rect">
            <a:avLst/>
          </a:prstGeom>
        </p:spPr>
      </p:pic>
      <p:pic>
        <p:nvPicPr>
          <p:cNvPr id="29" name="Graphic 28">
            <a:extLst>
              <a:ext uri="{FF2B5EF4-FFF2-40B4-BE49-F238E27FC236}">
                <a16:creationId xmlns:a16="http://schemas.microsoft.com/office/drawing/2014/main" id="{AFED16D2-7D82-9646-A9C2-83A03A9855E4}"/>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11160049" y="1189627"/>
            <a:ext cx="280367" cy="280367"/>
          </a:xfrm>
          <a:prstGeom prst="rect">
            <a:avLst/>
          </a:prstGeom>
        </p:spPr>
      </p:pic>
      <p:sp>
        <p:nvSpPr>
          <p:cNvPr id="35" name="Text Placeholder 4">
            <a:extLst>
              <a:ext uri="{FF2B5EF4-FFF2-40B4-BE49-F238E27FC236}">
                <a16:creationId xmlns:a16="http://schemas.microsoft.com/office/drawing/2014/main" id="{CB0C5E63-BE88-8740-877A-E455D2C59EE3}"/>
              </a:ext>
            </a:extLst>
          </p:cNvPr>
          <p:cNvSpPr>
            <a:spLocks noGrp="1"/>
          </p:cNvSpPr>
          <p:nvPr>
            <p:ph type="body" sz="quarter" idx="12" hasCustomPrompt="1"/>
          </p:nvPr>
        </p:nvSpPr>
        <p:spPr>
          <a:xfrm>
            <a:off x="733425" y="1591176"/>
            <a:ext cx="2318413"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These are our value props…</a:t>
            </a:r>
          </a:p>
        </p:txBody>
      </p:sp>
      <p:sp>
        <p:nvSpPr>
          <p:cNvPr id="36" name="Text Placeholder 4">
            <a:extLst>
              <a:ext uri="{FF2B5EF4-FFF2-40B4-BE49-F238E27FC236}">
                <a16:creationId xmlns:a16="http://schemas.microsoft.com/office/drawing/2014/main" id="{444F9CB8-48D4-2C4C-8C5A-F9D48FDBB027}"/>
              </a:ext>
            </a:extLst>
          </p:cNvPr>
          <p:cNvSpPr>
            <a:spLocks noGrp="1"/>
          </p:cNvSpPr>
          <p:nvPr>
            <p:ph type="body" sz="quarter" idx="13" hasCustomPrompt="1"/>
          </p:nvPr>
        </p:nvSpPr>
        <p:spPr>
          <a:xfrm>
            <a:off x="733425" y="4227284"/>
            <a:ext cx="2318413"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These are our problem definitions…</a:t>
            </a:r>
          </a:p>
        </p:txBody>
      </p:sp>
      <p:sp>
        <p:nvSpPr>
          <p:cNvPr id="37" name="Text Placeholder 4">
            <a:extLst>
              <a:ext uri="{FF2B5EF4-FFF2-40B4-BE49-F238E27FC236}">
                <a16:creationId xmlns:a16="http://schemas.microsoft.com/office/drawing/2014/main" id="{12AD85A3-05A1-1247-BF40-C09EBA6E02C9}"/>
              </a:ext>
            </a:extLst>
          </p:cNvPr>
          <p:cNvSpPr>
            <a:spLocks noGrp="1"/>
          </p:cNvSpPr>
          <p:nvPr>
            <p:ph type="body" sz="quarter" idx="14" hasCustomPrompt="1"/>
          </p:nvPr>
        </p:nvSpPr>
        <p:spPr>
          <a:xfrm>
            <a:off x="3427199" y="1591176"/>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customers are…</a:t>
            </a:r>
          </a:p>
        </p:txBody>
      </p:sp>
      <p:sp>
        <p:nvSpPr>
          <p:cNvPr id="38" name="Text Placeholder 4">
            <a:extLst>
              <a:ext uri="{FF2B5EF4-FFF2-40B4-BE49-F238E27FC236}">
                <a16:creationId xmlns:a16="http://schemas.microsoft.com/office/drawing/2014/main" id="{B1624D85-334D-EA43-8FCD-91006776FF76}"/>
              </a:ext>
            </a:extLst>
          </p:cNvPr>
          <p:cNvSpPr>
            <a:spLocks noGrp="1"/>
          </p:cNvSpPr>
          <p:nvPr>
            <p:ph type="body" sz="quarter" idx="15" hasCustomPrompt="1"/>
          </p:nvPr>
        </p:nvSpPr>
        <p:spPr>
          <a:xfrm>
            <a:off x="5723465" y="1591176"/>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activities are…</a:t>
            </a:r>
          </a:p>
        </p:txBody>
      </p:sp>
      <p:sp>
        <p:nvSpPr>
          <p:cNvPr id="39" name="Text Placeholder 4">
            <a:extLst>
              <a:ext uri="{FF2B5EF4-FFF2-40B4-BE49-F238E27FC236}">
                <a16:creationId xmlns:a16="http://schemas.microsoft.com/office/drawing/2014/main" id="{4C81FFE2-3B32-7C42-953B-2DB6F854A4FE}"/>
              </a:ext>
            </a:extLst>
          </p:cNvPr>
          <p:cNvSpPr>
            <a:spLocks noGrp="1"/>
          </p:cNvSpPr>
          <p:nvPr>
            <p:ph type="body" sz="quarter" idx="16" hasCustomPrompt="1"/>
          </p:nvPr>
        </p:nvSpPr>
        <p:spPr>
          <a:xfrm>
            <a:off x="8030059" y="1591176"/>
            <a:ext cx="1554384"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Customer relationships…</a:t>
            </a:r>
          </a:p>
        </p:txBody>
      </p:sp>
      <p:sp>
        <p:nvSpPr>
          <p:cNvPr id="40" name="Text Placeholder 4">
            <a:extLst>
              <a:ext uri="{FF2B5EF4-FFF2-40B4-BE49-F238E27FC236}">
                <a16:creationId xmlns:a16="http://schemas.microsoft.com/office/drawing/2014/main" id="{4D242A72-34B3-594E-A04C-DCFE997B4A31}"/>
              </a:ext>
            </a:extLst>
          </p:cNvPr>
          <p:cNvSpPr>
            <a:spLocks noGrp="1"/>
          </p:cNvSpPr>
          <p:nvPr>
            <p:ph type="body" sz="quarter" idx="17" hasCustomPrompt="1"/>
          </p:nvPr>
        </p:nvSpPr>
        <p:spPr>
          <a:xfrm>
            <a:off x="9926308" y="1591176"/>
            <a:ext cx="1554384"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Industry competitors…</a:t>
            </a:r>
          </a:p>
        </p:txBody>
      </p:sp>
      <p:sp>
        <p:nvSpPr>
          <p:cNvPr id="41" name="Text Placeholder 4">
            <a:extLst>
              <a:ext uri="{FF2B5EF4-FFF2-40B4-BE49-F238E27FC236}">
                <a16:creationId xmlns:a16="http://schemas.microsoft.com/office/drawing/2014/main" id="{2B2689B1-ADF3-424E-8061-D599D7205ADD}"/>
              </a:ext>
            </a:extLst>
          </p:cNvPr>
          <p:cNvSpPr>
            <a:spLocks noGrp="1"/>
          </p:cNvSpPr>
          <p:nvPr>
            <p:ph type="body" sz="quarter" idx="18" hasCustomPrompt="1"/>
          </p:nvPr>
        </p:nvSpPr>
        <p:spPr>
          <a:xfrm>
            <a:off x="3427199" y="3504597"/>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partners &amp; channels are…</a:t>
            </a:r>
          </a:p>
        </p:txBody>
      </p:sp>
      <p:sp>
        <p:nvSpPr>
          <p:cNvPr id="42" name="Text Placeholder 4">
            <a:extLst>
              <a:ext uri="{FF2B5EF4-FFF2-40B4-BE49-F238E27FC236}">
                <a16:creationId xmlns:a16="http://schemas.microsoft.com/office/drawing/2014/main" id="{BDEB38DF-A189-7344-A768-5B6982EA0D17}"/>
              </a:ext>
            </a:extLst>
          </p:cNvPr>
          <p:cNvSpPr>
            <a:spLocks noGrp="1"/>
          </p:cNvSpPr>
          <p:nvPr>
            <p:ph type="body" sz="quarter" idx="19" hasCustomPrompt="1"/>
          </p:nvPr>
        </p:nvSpPr>
        <p:spPr>
          <a:xfrm>
            <a:off x="5723465" y="3504597"/>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resources are…</a:t>
            </a:r>
          </a:p>
        </p:txBody>
      </p:sp>
      <p:sp>
        <p:nvSpPr>
          <p:cNvPr id="43" name="Text Placeholder 4">
            <a:extLst>
              <a:ext uri="{FF2B5EF4-FFF2-40B4-BE49-F238E27FC236}">
                <a16:creationId xmlns:a16="http://schemas.microsoft.com/office/drawing/2014/main" id="{4E1AFBF9-E0EE-1444-96D7-BF5156FF0A18}"/>
              </a:ext>
            </a:extLst>
          </p:cNvPr>
          <p:cNvSpPr>
            <a:spLocks noGrp="1"/>
          </p:cNvSpPr>
          <p:nvPr>
            <p:ph type="body" sz="quarter" idx="20" hasCustomPrompt="1"/>
          </p:nvPr>
        </p:nvSpPr>
        <p:spPr>
          <a:xfrm>
            <a:off x="3427199" y="5434097"/>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Cost structure is…</a:t>
            </a:r>
          </a:p>
        </p:txBody>
      </p:sp>
      <p:sp>
        <p:nvSpPr>
          <p:cNvPr id="44" name="Text Placeholder 4">
            <a:extLst>
              <a:ext uri="{FF2B5EF4-FFF2-40B4-BE49-F238E27FC236}">
                <a16:creationId xmlns:a16="http://schemas.microsoft.com/office/drawing/2014/main" id="{BEC40F9C-2BEE-6943-B800-157EAE457A7E}"/>
              </a:ext>
            </a:extLst>
          </p:cNvPr>
          <p:cNvSpPr>
            <a:spLocks noGrp="1"/>
          </p:cNvSpPr>
          <p:nvPr>
            <p:ph type="body" sz="quarter" idx="21" hasCustomPrompt="1"/>
          </p:nvPr>
        </p:nvSpPr>
        <p:spPr>
          <a:xfrm>
            <a:off x="8030058" y="5434097"/>
            <a:ext cx="3424375"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Revenue streams are…</a:t>
            </a:r>
          </a:p>
        </p:txBody>
      </p:sp>
      <p:sp>
        <p:nvSpPr>
          <p:cNvPr id="45" name="Title 2">
            <a:extLst>
              <a:ext uri="{FF2B5EF4-FFF2-40B4-BE49-F238E27FC236}">
                <a16:creationId xmlns:a16="http://schemas.microsoft.com/office/drawing/2014/main" id="{8DE12D4B-D2A5-4322-A9DC-EF2E6D6633D4}"/>
              </a:ext>
            </a:extLst>
          </p:cNvPr>
          <p:cNvSpPr>
            <a:spLocks noGrp="1"/>
          </p:cNvSpPr>
          <p:nvPr>
            <p:ph type="title"/>
          </p:nvPr>
        </p:nvSpPr>
        <p:spPr>
          <a:xfrm>
            <a:off x="584200" y="457200"/>
            <a:ext cx="11025188"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3" name="TextBox 32">
            <a:extLst>
              <a:ext uri="{FF2B5EF4-FFF2-40B4-BE49-F238E27FC236}">
                <a16:creationId xmlns:a16="http://schemas.microsoft.com/office/drawing/2014/main" id="{E0167C7D-2152-4C51-A0DC-8D7746377ECE}"/>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8286242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box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59A7A91-AC3F-4EE6-A597-122248EE874C}"/>
              </a:ext>
            </a:extLst>
          </p:cNvPr>
          <p:cNvSpPr/>
          <p:nvPr userDrawn="1"/>
        </p:nvSpPr>
        <p:spPr bwMode="auto">
          <a:xfrm>
            <a:off x="584200" y="1436688"/>
            <a:ext cx="536733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6239445" y="1436688"/>
            <a:ext cx="536733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C434AD37-6AD2-4837-8F90-CD9CCFF1A202}"/>
              </a:ext>
            </a:extLst>
          </p:cNvPr>
          <p:cNvSpPr>
            <a:spLocks noGrp="1"/>
          </p:cNvSpPr>
          <p:nvPr>
            <p:ph type="body" sz="quarter" idx="16"/>
          </p:nvPr>
        </p:nvSpPr>
        <p:spPr>
          <a:xfrm>
            <a:off x="996951" y="1839288"/>
            <a:ext cx="45418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27967722-3B31-4F12-8DE5-668735F98202}"/>
              </a:ext>
            </a:extLst>
          </p:cNvPr>
          <p:cNvSpPr>
            <a:spLocks noGrp="1"/>
          </p:cNvSpPr>
          <p:nvPr>
            <p:ph type="body" sz="quarter" idx="17"/>
          </p:nvPr>
        </p:nvSpPr>
        <p:spPr>
          <a:xfrm>
            <a:off x="996951" y="2487409"/>
            <a:ext cx="4541837" cy="3389516"/>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7" name="Text Placeholder 3">
            <a:extLst>
              <a:ext uri="{FF2B5EF4-FFF2-40B4-BE49-F238E27FC236}">
                <a16:creationId xmlns:a16="http://schemas.microsoft.com/office/drawing/2014/main" id="{67B83AF3-55A4-4C11-AAB1-D10336D29BCF}"/>
              </a:ext>
            </a:extLst>
          </p:cNvPr>
          <p:cNvSpPr>
            <a:spLocks noGrp="1"/>
          </p:cNvSpPr>
          <p:nvPr>
            <p:ph type="body" sz="quarter" idx="18"/>
          </p:nvPr>
        </p:nvSpPr>
        <p:spPr>
          <a:xfrm>
            <a:off x="6652196" y="1839288"/>
            <a:ext cx="45418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FEC7E601-D821-4202-9D77-5ADD3591D36B}"/>
              </a:ext>
            </a:extLst>
          </p:cNvPr>
          <p:cNvSpPr>
            <a:spLocks noGrp="1"/>
          </p:cNvSpPr>
          <p:nvPr>
            <p:ph type="body" sz="quarter" idx="19"/>
          </p:nvPr>
        </p:nvSpPr>
        <p:spPr>
          <a:xfrm>
            <a:off x="6652196" y="2487409"/>
            <a:ext cx="4541837" cy="3389516"/>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9" name="TextBox 8">
            <a:extLst>
              <a:ext uri="{FF2B5EF4-FFF2-40B4-BE49-F238E27FC236}">
                <a16:creationId xmlns:a16="http://schemas.microsoft.com/office/drawing/2014/main" id="{B6917A08-6DD1-4CA7-B342-E57004069B43}"/>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2277644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 boxe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CB69BF-3A64-4E46-8F9F-B042E821429A}"/>
              </a:ext>
            </a:extLst>
          </p:cNvPr>
          <p:cNvSpPr/>
          <p:nvPr userDrawn="1"/>
        </p:nvSpPr>
        <p:spPr bwMode="auto">
          <a:xfrm>
            <a:off x="4356099" y="1436688"/>
            <a:ext cx="348138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59A7A91-AC3F-4EE6-A597-122248EE874C}"/>
              </a:ext>
            </a:extLst>
          </p:cNvPr>
          <p:cNvSpPr/>
          <p:nvPr userDrawn="1"/>
        </p:nvSpPr>
        <p:spPr bwMode="auto">
          <a:xfrm>
            <a:off x="584200" y="1436688"/>
            <a:ext cx="348138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8127999" y="1436688"/>
            <a:ext cx="3478783"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C434AD37-6AD2-4837-8F90-CD9CCFF1A202}"/>
              </a:ext>
            </a:extLst>
          </p:cNvPr>
          <p:cNvSpPr>
            <a:spLocks noGrp="1"/>
          </p:cNvSpPr>
          <p:nvPr>
            <p:ph type="body" sz="quarter" idx="16"/>
          </p:nvPr>
        </p:nvSpPr>
        <p:spPr>
          <a:xfrm>
            <a:off x="999332" y="1839287"/>
            <a:ext cx="2651124" cy="821321"/>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27967722-3B31-4F12-8DE5-668735F98202}"/>
              </a:ext>
            </a:extLst>
          </p:cNvPr>
          <p:cNvSpPr>
            <a:spLocks noGrp="1"/>
          </p:cNvSpPr>
          <p:nvPr>
            <p:ph type="body" sz="quarter" idx="17"/>
          </p:nvPr>
        </p:nvSpPr>
        <p:spPr>
          <a:xfrm>
            <a:off x="999332" y="2895600"/>
            <a:ext cx="2651124" cy="2981325"/>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68BA27B9-85A0-49D0-998E-0E3851D48E82}"/>
              </a:ext>
            </a:extLst>
          </p:cNvPr>
          <p:cNvSpPr>
            <a:spLocks noGrp="1"/>
          </p:cNvSpPr>
          <p:nvPr>
            <p:ph type="body" sz="quarter" idx="18"/>
          </p:nvPr>
        </p:nvSpPr>
        <p:spPr>
          <a:xfrm>
            <a:off x="4771231" y="1839287"/>
            <a:ext cx="2651124" cy="821321"/>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6BCF8FDB-792E-49AF-875A-BC98235BB58E}"/>
              </a:ext>
            </a:extLst>
          </p:cNvPr>
          <p:cNvSpPr>
            <a:spLocks noGrp="1"/>
          </p:cNvSpPr>
          <p:nvPr>
            <p:ph type="body" sz="quarter" idx="19"/>
          </p:nvPr>
        </p:nvSpPr>
        <p:spPr>
          <a:xfrm>
            <a:off x="4771231" y="2895600"/>
            <a:ext cx="2651124" cy="2981325"/>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5" name="Rectangle 14">
            <a:extLst>
              <a:ext uri="{FF2B5EF4-FFF2-40B4-BE49-F238E27FC236}">
                <a16:creationId xmlns:a16="http://schemas.microsoft.com/office/drawing/2014/main" id="{0B1AF903-0040-4D7E-A33F-1E7E5F9262AB}"/>
              </a:ext>
            </a:extLst>
          </p:cNvPr>
          <p:cNvSpPr/>
          <p:nvPr userDrawn="1"/>
        </p:nvSpPr>
        <p:spPr bwMode="auto">
          <a:xfrm>
            <a:off x="8128000" y="1436688"/>
            <a:ext cx="348138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6" name="Text Placeholder 3">
            <a:extLst>
              <a:ext uri="{FF2B5EF4-FFF2-40B4-BE49-F238E27FC236}">
                <a16:creationId xmlns:a16="http://schemas.microsoft.com/office/drawing/2014/main" id="{35775668-B416-43B2-B932-AACA4B9D630B}"/>
              </a:ext>
            </a:extLst>
          </p:cNvPr>
          <p:cNvSpPr>
            <a:spLocks noGrp="1"/>
          </p:cNvSpPr>
          <p:nvPr>
            <p:ph type="body" sz="quarter" idx="20"/>
          </p:nvPr>
        </p:nvSpPr>
        <p:spPr>
          <a:xfrm>
            <a:off x="8543132" y="1839287"/>
            <a:ext cx="2651124" cy="821321"/>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ACDD7EB9-6C2B-4F86-B3A5-CC5E18774A64}"/>
              </a:ext>
            </a:extLst>
          </p:cNvPr>
          <p:cNvSpPr>
            <a:spLocks noGrp="1"/>
          </p:cNvSpPr>
          <p:nvPr>
            <p:ph type="body" sz="quarter" idx="21"/>
          </p:nvPr>
        </p:nvSpPr>
        <p:spPr>
          <a:xfrm>
            <a:off x="8543132" y="2895600"/>
            <a:ext cx="2651124" cy="2981325"/>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8" name="TextBox 17">
            <a:extLst>
              <a:ext uri="{FF2B5EF4-FFF2-40B4-BE49-F238E27FC236}">
                <a16:creationId xmlns:a16="http://schemas.microsoft.com/office/drawing/2014/main" id="{46683B4F-5C61-4BAD-A8F0-C5EEDA071770}"/>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5090690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3792">
          <p15:clr>
            <a:srgbClr val="5ACBF0"/>
          </p15:clr>
        </p15:guide>
        <p15:guide id="29" orient="horz" pos="1272">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column boxe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AEEAE6-03FD-423D-92CD-91F21DDB69A6}"/>
              </a:ext>
            </a:extLst>
          </p:cNvPr>
          <p:cNvSpPr/>
          <p:nvPr/>
        </p:nvSpPr>
        <p:spPr bwMode="auto">
          <a:xfrm>
            <a:off x="586653"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marR="0" lvl="0" algn="ctr" defTabSz="932192" rtl="0" eaLnBrk="1" fontAlgn="base" latinLnBrk="0" hangingPunct="1">
              <a:lnSpc>
                <a:spcPct val="100000"/>
              </a:lnSpc>
              <a:spcBef>
                <a:spcPct val="0"/>
              </a:spcBef>
              <a:spcAft>
                <a:spcPts val="1799"/>
              </a:spcAft>
              <a:buClrTx/>
              <a:buSzTx/>
              <a:tabLst/>
              <a:defRPr/>
            </a:pPr>
            <a:endParaRPr kumimoji="0" lang="en-US" sz="1800" b="0" i="0" u="none" strike="noStrike" kern="1200" cap="none" spc="0" normalizeH="0" baseline="0" noProof="0">
              <a:ln>
                <a:noFill/>
              </a:ln>
              <a:solidFill>
                <a:srgbClr val="1A1A1A"/>
              </a:solidFill>
              <a:effectLst/>
              <a:uLnTx/>
              <a:uFillTx/>
              <a:latin typeface="Segoe UI Semibold"/>
              <a:ea typeface="+mn-ea"/>
              <a:cs typeface="Segoe UI" pitchFamily="34" charset="0"/>
            </a:endParaRPr>
          </a:p>
        </p:txBody>
      </p:sp>
      <p:sp>
        <p:nvSpPr>
          <p:cNvPr id="30" name="Rectangle 29">
            <a:extLst>
              <a:ext uri="{FF2B5EF4-FFF2-40B4-BE49-F238E27FC236}">
                <a16:creationId xmlns:a16="http://schemas.microsoft.com/office/drawing/2014/main" id="{0EDA82CA-48FC-4441-B9D2-3A15D2C446EB}"/>
              </a:ext>
            </a:extLst>
          </p:cNvPr>
          <p:cNvSpPr/>
          <p:nvPr/>
        </p:nvSpPr>
        <p:spPr bwMode="auto">
          <a:xfrm>
            <a:off x="3395764"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lvl="0" algn="ctr" defTabSz="932192" fontAlgn="base">
              <a:spcBef>
                <a:spcPct val="0"/>
              </a:spcBef>
              <a:spcAft>
                <a:spcPts val="1799"/>
              </a:spcAft>
              <a:defRPr/>
            </a:pPr>
            <a:endParaRPr lang="en-US" sz="1800">
              <a:solidFill>
                <a:srgbClr val="1A1A1A"/>
              </a:solidFill>
              <a:latin typeface="Segoe UI Semibold"/>
              <a:cs typeface="Segoe UI" pitchFamily="34" charset="0"/>
            </a:endParaRPr>
          </a:p>
        </p:txBody>
      </p:sp>
      <p:sp>
        <p:nvSpPr>
          <p:cNvPr id="36" name="Rectangle 35">
            <a:extLst>
              <a:ext uri="{FF2B5EF4-FFF2-40B4-BE49-F238E27FC236}">
                <a16:creationId xmlns:a16="http://schemas.microsoft.com/office/drawing/2014/main" id="{CF438B4E-A61C-4CD2-8097-B2773B27C599}"/>
              </a:ext>
            </a:extLst>
          </p:cNvPr>
          <p:cNvSpPr/>
          <p:nvPr/>
        </p:nvSpPr>
        <p:spPr bwMode="auto">
          <a:xfrm>
            <a:off x="6204874"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marR="0" lvl="0" algn="ctr" defTabSz="932192" rtl="0" eaLnBrk="1" fontAlgn="base" latinLnBrk="0" hangingPunct="1">
              <a:lnSpc>
                <a:spcPct val="100000"/>
              </a:lnSpc>
              <a:spcBef>
                <a:spcPct val="0"/>
              </a:spcBef>
              <a:spcAft>
                <a:spcPts val="1799"/>
              </a:spcAft>
              <a:buClrTx/>
              <a:buSzTx/>
              <a:tabLst/>
              <a:defRPr/>
            </a:pPr>
            <a:endParaRPr lang="en-US" sz="1800">
              <a:solidFill>
                <a:srgbClr val="1A1A1A"/>
              </a:solidFill>
              <a:latin typeface="Segoe UI Semibold"/>
              <a:cs typeface="Segoe UI" pitchFamily="34" charset="0"/>
            </a:endParaRPr>
          </a:p>
        </p:txBody>
      </p:sp>
      <p:sp>
        <p:nvSpPr>
          <p:cNvPr id="39" name="Rectangle 38">
            <a:extLst>
              <a:ext uri="{FF2B5EF4-FFF2-40B4-BE49-F238E27FC236}">
                <a16:creationId xmlns:a16="http://schemas.microsoft.com/office/drawing/2014/main" id="{B56F53B2-73EB-4791-A906-C44CED560E9A}"/>
              </a:ext>
            </a:extLst>
          </p:cNvPr>
          <p:cNvSpPr/>
          <p:nvPr/>
        </p:nvSpPr>
        <p:spPr bwMode="auto">
          <a:xfrm>
            <a:off x="9013985"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algn="ctr"/>
            <a:endParaRPr lang="en-US" sz="1800">
              <a:solidFill>
                <a:srgbClr val="1A1A1A"/>
              </a:solidFill>
              <a:latin typeface="Segoe UI Semibold"/>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001246"/>
            <a:ext cx="11018520" cy="553998"/>
          </a:xfrm>
        </p:spPr>
        <p:txBody>
          <a:bodyPr anchor="b" anchorCtr="0"/>
          <a:lstStyle/>
          <a:p>
            <a:r>
              <a:rPr lang="en-US"/>
              <a:t>Click to edit Master title style</a:t>
            </a:r>
          </a:p>
        </p:txBody>
      </p:sp>
      <p:sp>
        <p:nvSpPr>
          <p:cNvPr id="17" name="Text Placeholder 3">
            <a:extLst>
              <a:ext uri="{FF2B5EF4-FFF2-40B4-BE49-F238E27FC236}">
                <a16:creationId xmlns:a16="http://schemas.microsoft.com/office/drawing/2014/main" id="{ACDD7EB9-6C2B-4F86-B3A5-CC5E18774A64}"/>
              </a:ext>
            </a:extLst>
          </p:cNvPr>
          <p:cNvSpPr>
            <a:spLocks noGrp="1"/>
          </p:cNvSpPr>
          <p:nvPr>
            <p:ph type="body" sz="quarter" idx="21"/>
          </p:nvPr>
        </p:nvSpPr>
        <p:spPr>
          <a:xfrm>
            <a:off x="974321"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
        <p:nvSpPr>
          <p:cNvPr id="44" name="Text Placeholder 3">
            <a:extLst>
              <a:ext uri="{FF2B5EF4-FFF2-40B4-BE49-F238E27FC236}">
                <a16:creationId xmlns:a16="http://schemas.microsoft.com/office/drawing/2014/main" id="{57CD1215-35EE-4B6C-9D08-DBA8C92178F0}"/>
              </a:ext>
            </a:extLst>
          </p:cNvPr>
          <p:cNvSpPr>
            <a:spLocks noGrp="1"/>
          </p:cNvSpPr>
          <p:nvPr>
            <p:ph type="body" sz="quarter" idx="22"/>
          </p:nvPr>
        </p:nvSpPr>
        <p:spPr>
          <a:xfrm>
            <a:off x="3783432"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
        <p:nvSpPr>
          <p:cNvPr id="45" name="Text Placeholder 3">
            <a:extLst>
              <a:ext uri="{FF2B5EF4-FFF2-40B4-BE49-F238E27FC236}">
                <a16:creationId xmlns:a16="http://schemas.microsoft.com/office/drawing/2014/main" id="{3EED6676-2C97-4C05-ABB4-AB456FA400B2}"/>
              </a:ext>
            </a:extLst>
          </p:cNvPr>
          <p:cNvSpPr>
            <a:spLocks noGrp="1"/>
          </p:cNvSpPr>
          <p:nvPr>
            <p:ph type="body" sz="quarter" idx="23"/>
          </p:nvPr>
        </p:nvSpPr>
        <p:spPr>
          <a:xfrm>
            <a:off x="6592542"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
        <p:nvSpPr>
          <p:cNvPr id="46" name="Text Placeholder 3">
            <a:extLst>
              <a:ext uri="{FF2B5EF4-FFF2-40B4-BE49-F238E27FC236}">
                <a16:creationId xmlns:a16="http://schemas.microsoft.com/office/drawing/2014/main" id="{9114E932-4457-40DE-A435-0CCB78BF596A}"/>
              </a:ext>
            </a:extLst>
          </p:cNvPr>
          <p:cNvSpPr>
            <a:spLocks noGrp="1"/>
          </p:cNvSpPr>
          <p:nvPr>
            <p:ph type="body" sz="quarter" idx="24"/>
          </p:nvPr>
        </p:nvSpPr>
        <p:spPr>
          <a:xfrm>
            <a:off x="9401653"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2988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2">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ttom horizontal box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0" y="1466850"/>
            <a:ext cx="12192000" cy="53911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3">
            <a:extLst>
              <a:ext uri="{FF2B5EF4-FFF2-40B4-BE49-F238E27FC236}">
                <a16:creationId xmlns:a16="http://schemas.microsoft.com/office/drawing/2014/main" id="{67B83AF3-55A4-4C11-AAB1-D10336D29BCF}"/>
              </a:ext>
            </a:extLst>
          </p:cNvPr>
          <p:cNvSpPr>
            <a:spLocks noGrp="1"/>
          </p:cNvSpPr>
          <p:nvPr>
            <p:ph type="body" sz="quarter" idx="18"/>
          </p:nvPr>
        </p:nvSpPr>
        <p:spPr>
          <a:xfrm>
            <a:off x="588263" y="2029788"/>
            <a:ext cx="45418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FEC7E601-D821-4202-9D77-5ADD3591D36B}"/>
              </a:ext>
            </a:extLst>
          </p:cNvPr>
          <p:cNvSpPr>
            <a:spLocks noGrp="1"/>
          </p:cNvSpPr>
          <p:nvPr>
            <p:ph type="body" sz="quarter" idx="19"/>
          </p:nvPr>
        </p:nvSpPr>
        <p:spPr>
          <a:xfrm>
            <a:off x="588263" y="2677909"/>
            <a:ext cx="4541837" cy="3389516"/>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FECD7D8B-D7A1-4F87-97F0-A89107FBD8C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546241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ottom horizontal boxe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7D6ED0-F6A9-4E7A-80C5-6A8B06500FBB}"/>
              </a:ext>
            </a:extLst>
          </p:cNvPr>
          <p:cNvSpPr/>
          <p:nvPr userDrawn="1"/>
        </p:nvSpPr>
        <p:spPr bwMode="auto">
          <a:xfrm>
            <a:off x="0" y="5607050"/>
            <a:ext cx="12192000" cy="125095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0" y="1250950"/>
            <a:ext cx="12192000" cy="435610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3">
            <a:extLst>
              <a:ext uri="{FF2B5EF4-FFF2-40B4-BE49-F238E27FC236}">
                <a16:creationId xmlns:a16="http://schemas.microsoft.com/office/drawing/2014/main" id="{F8A00A5C-310D-4F48-BA0D-6FD3A3699367}"/>
              </a:ext>
            </a:extLst>
          </p:cNvPr>
          <p:cNvSpPr>
            <a:spLocks noGrp="1"/>
          </p:cNvSpPr>
          <p:nvPr>
            <p:ph type="body" sz="quarter" idx="21"/>
          </p:nvPr>
        </p:nvSpPr>
        <p:spPr>
          <a:xfrm>
            <a:off x="588262" y="5908357"/>
            <a:ext cx="3183638" cy="215444"/>
          </a:xfrm>
        </p:spPr>
        <p:txBody>
          <a:bodyPr anchor="t" anchorCtr="0"/>
          <a:lstStyle>
            <a:lvl1pPr marL="0" indent="0" algn="l">
              <a:spcBef>
                <a:spcPts val="0"/>
              </a:spcBef>
              <a:buNone/>
              <a:defRPr sz="1400">
                <a:solidFill>
                  <a:schemeClr val="tx1"/>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5BB2E87B-6853-460D-810A-83A45066787B}"/>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3561827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338554"/>
          </a:xfrm>
        </p:spPr>
        <p:txBody>
          <a:bodyPr/>
          <a:lstStyle>
            <a:lvl1pPr marL="0" indent="0" algn="l">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3FB9FE04-6DA2-4C78-80EE-FEF751819306}"/>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0044902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F1193F2-6F8D-4837-B57B-22EF647BAAE0}"/>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54344775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8113"/>
            <a:ext cx="4163125" cy="861774"/>
          </a:xfrm>
        </p:spPr>
        <p:txBody>
          <a:bodyPr anchor="ctr" anchorCtr="0"/>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627687" y="293687"/>
            <a:ext cx="6270626" cy="6270626"/>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E51D4497-B0D1-46D3-9F3C-E7E13401B14B}"/>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72470097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FF976B-3EA0-4CA4-BB4C-F7B216F0B10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458ADB2-7D2F-4005-B112-BE8813709DC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814A017-D2B0-4703-87CD-D19576765F6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3360299-5A07-47E7-9AD9-808C98597DDF}"/>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6" name="Fußzeilenplatzhalter 5">
            <a:extLst>
              <a:ext uri="{FF2B5EF4-FFF2-40B4-BE49-F238E27FC236}">
                <a16:creationId xmlns:a16="http://schemas.microsoft.com/office/drawing/2014/main" id="{22A2A14F-09EF-4716-866D-459E881E1CE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BA89647-64D0-4976-A4CD-751CF73FD698}"/>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1279182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6698551" y="292100"/>
            <a:ext cx="5199762" cy="6273800"/>
          </a:xfrm>
          <a:blipFill>
            <a:blip r:embed="rId2"/>
            <a:stretch>
              <a:fillRect l="-10308" r="-10348"/>
            </a:stretch>
          </a:blipFill>
          <a:effectLst>
            <a:outerShdw blurRad="152400" sx="102000" sy="102000" algn="ctr" rotWithShape="0">
              <a:prstClr val="black">
                <a:alpha val="20000"/>
              </a:prstClr>
            </a:outerShdw>
          </a:effectLst>
        </p:spPr>
        <p:txBody>
          <a:bodyPr lIns="1280160" tIns="2103120" rIns="128016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or click or tap icon below to insert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01883085-A662-4C6A-B5D7-67D30D885BCE}"/>
              </a:ext>
            </a:extLst>
          </p:cNvPr>
          <p:cNvSpPr>
            <a:spLocks noGrp="1"/>
          </p:cNvSpPr>
          <p:nvPr>
            <p:ph type="pic" sz="quarter" idx="12" hasCustomPrompt="1"/>
          </p:nvPr>
        </p:nvSpPr>
        <p:spPr bwMode="gray">
          <a:xfrm>
            <a:off x="5353050" y="1905000"/>
            <a:ext cx="2162176" cy="3048000"/>
          </a:xfrm>
          <a:blipFill>
            <a:blip r:embed="rId2"/>
            <a:stretch>
              <a:fillRect l="-20231" r="-20740"/>
            </a:stretch>
          </a:blipFill>
          <a:effectLst>
            <a:outerShdw blurRad="152400" sx="102000" sy="102000" algn="ctr" rotWithShape="0">
              <a:prstClr val="black">
                <a:alpha val="20000"/>
              </a:prstClr>
            </a:outerShdw>
          </a:effectLst>
        </p:spPr>
        <p:txBody>
          <a:bodyPr lIns="365760" tIns="914400" rIns="36576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7" name="TextBox 6">
            <a:extLst>
              <a:ext uri="{FF2B5EF4-FFF2-40B4-BE49-F238E27FC236}">
                <a16:creationId xmlns:a16="http://schemas.microsoft.com/office/drawing/2014/main" id="{BAD3D568-FD85-4518-912A-97E14C4C45AB}"/>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85576310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ation &amp; Sq photo">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916612" y="582612"/>
            <a:ext cx="5692776" cy="5692776"/>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98113"/>
            <a:ext cx="3364612" cy="861774"/>
          </a:xfrm>
        </p:spPr>
        <p:txBody>
          <a:bodyPr anchor="ctr" anchorCtr="0"/>
          <a:lstStyle>
            <a:lvl1pPr>
              <a:defRPr sz="2800"/>
            </a:lvl1pPr>
          </a:lstStyle>
          <a:p>
            <a:r>
              <a:rPr lang="en-US"/>
              <a:t>Square photo layout with smaller text</a:t>
            </a:r>
          </a:p>
        </p:txBody>
      </p:sp>
      <p:sp>
        <p:nvSpPr>
          <p:cNvPr id="11" name="TextBox 10">
            <a:extLst>
              <a:ext uri="{FF2B5EF4-FFF2-40B4-BE49-F238E27FC236}">
                <a16:creationId xmlns:a16="http://schemas.microsoft.com/office/drawing/2014/main" id="{B6973735-BEB5-42B8-8623-8CC1BCBE42A2}"/>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12" name="Rectangle 11">
            <a:extLst>
              <a:ext uri="{FF2B5EF4-FFF2-40B4-BE49-F238E27FC236}">
                <a16:creationId xmlns:a16="http://schemas.microsoft.com/office/drawing/2014/main" id="{E972A9BA-A283-401E-9981-207F3801B9D3}"/>
              </a:ext>
            </a:extLst>
          </p:cNvPr>
          <p:cNvSpPr/>
          <p:nvPr userDrawn="1"/>
        </p:nvSpPr>
        <p:spPr bwMode="auto">
          <a:xfrm>
            <a:off x="5334000" y="1273969"/>
            <a:ext cx="1793357" cy="4310062"/>
          </a:xfrm>
          <a:prstGeom prst="rect">
            <a:avLst/>
          </a:prstGeom>
          <a:solidFill>
            <a:srgbClr val="FFFFFF"/>
          </a:solidFill>
          <a:ln w="9525" cap="flat" cmpd="sng" algn="ctr">
            <a:noFill/>
            <a:prstDash val="solid"/>
          </a:ln>
          <a:effectLst>
            <a:outerShdw blurRad="190500" dist="38100" dir="10800000" algn="r" rotWithShape="0">
              <a:prstClr val="black">
                <a:alpha val="25000"/>
              </a:prstClr>
            </a:outerShdw>
          </a:effectLst>
        </p:spPr>
        <p:txBody>
          <a:bodyPr rot="0" spcFirstLastPara="0" vertOverflow="overflow" horzOverflow="overflow" vert="horz" wrap="square" lIns="274320" tIns="146304" rIns="365760" bIns="146304" numCol="1" spcCol="0" rtlCol="0" fromWordArt="0" anchor="ctr" anchorCtr="0" forceAA="0" compatLnSpc="1">
            <a:prstTxWarp prst="textNoShape">
              <a:avLst/>
            </a:prstTxWarp>
            <a:noAutofit/>
          </a:bodyPr>
          <a:lstStyle/>
          <a:p>
            <a:pPr marL="60325" marR="0" lvl="0" indent="-60325"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13" name="Text Placeholder 3">
            <a:extLst>
              <a:ext uri="{FF2B5EF4-FFF2-40B4-BE49-F238E27FC236}">
                <a16:creationId xmlns:a16="http://schemas.microsoft.com/office/drawing/2014/main" id="{F34989AF-9EDC-4CC0-8AA0-8890F57B55C6}"/>
              </a:ext>
            </a:extLst>
          </p:cNvPr>
          <p:cNvSpPr>
            <a:spLocks noGrp="1"/>
          </p:cNvSpPr>
          <p:nvPr>
            <p:ph type="body" sz="quarter" idx="21"/>
          </p:nvPr>
        </p:nvSpPr>
        <p:spPr>
          <a:xfrm>
            <a:off x="5584421" y="1714499"/>
            <a:ext cx="1264054" cy="2495551"/>
          </a:xfrm>
        </p:spPr>
        <p:txBody>
          <a:bodyPr anchor="t" anchorCtr="0"/>
          <a:lstStyle>
            <a:lvl1pPr marL="0" indent="0" algn="l">
              <a:spcBef>
                <a:spcPts val="0"/>
              </a:spcBef>
              <a:buNone/>
              <a:defRPr sz="1600">
                <a:solidFill>
                  <a:schemeClr val="accent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73260058-1F84-4062-93EC-CF8EA263ED07}"/>
              </a:ext>
            </a:extLst>
          </p:cNvPr>
          <p:cNvSpPr>
            <a:spLocks noGrp="1"/>
          </p:cNvSpPr>
          <p:nvPr>
            <p:ph type="body" sz="quarter" idx="22"/>
          </p:nvPr>
        </p:nvSpPr>
        <p:spPr>
          <a:xfrm>
            <a:off x="5584421" y="4527708"/>
            <a:ext cx="1264054" cy="738664"/>
          </a:xfrm>
        </p:spPr>
        <p:txBody>
          <a:bodyPr anchor="t" anchorCtr="0"/>
          <a:lstStyle>
            <a:lvl1pPr marL="0" indent="0" algn="l">
              <a:spcBef>
                <a:spcPts val="0"/>
              </a:spcBef>
              <a:buNone/>
              <a:defRPr sz="1600">
                <a:solidFill>
                  <a:schemeClr val="accent1"/>
                </a:solidFill>
                <a:latin typeface="+mn-lt"/>
              </a:defRPr>
            </a:lvl1pPr>
          </a:lstStyle>
          <a:p>
            <a:pPr lvl="0"/>
            <a:r>
              <a:rPr lang="en-US"/>
              <a:t>Click to edit Master text styles</a:t>
            </a:r>
          </a:p>
        </p:txBody>
      </p:sp>
      <p:sp>
        <p:nvSpPr>
          <p:cNvPr id="15" name="TextBox 14">
            <a:extLst>
              <a:ext uri="{FF2B5EF4-FFF2-40B4-BE49-F238E27FC236}">
                <a16:creationId xmlns:a16="http://schemas.microsoft.com/office/drawing/2014/main" id="{289AF701-C88F-44A3-8F2B-8E935811D086}"/>
              </a:ext>
            </a:extLst>
          </p:cNvPr>
          <p:cNvSpPr txBox="1"/>
          <p:nvPr userDrawn="1"/>
        </p:nvSpPr>
        <p:spPr>
          <a:xfrm>
            <a:off x="5488425" y="1396840"/>
            <a:ext cx="174728" cy="553998"/>
          </a:xfrm>
          <a:prstGeom prst="rect">
            <a:avLst/>
          </a:prstGeom>
          <a:noFill/>
        </p:spPr>
        <p:txBody>
          <a:bodyPr wrap="none" lIns="0" tIns="0" rIns="0" bIns="0" rtlCol="0">
            <a:spAutoFit/>
          </a:bodyPr>
          <a:lstStyle/>
          <a:p>
            <a:pPr algn="l"/>
            <a:r>
              <a:rPr lang="en-US" sz="3600">
                <a:solidFill>
                  <a:schemeClr val="accent1"/>
                </a:solidFill>
              </a:rPr>
              <a:t>“</a:t>
            </a:r>
          </a:p>
        </p:txBody>
      </p:sp>
      <p:sp>
        <p:nvSpPr>
          <p:cNvPr id="16" name="TextBox 15">
            <a:extLst>
              <a:ext uri="{FF2B5EF4-FFF2-40B4-BE49-F238E27FC236}">
                <a16:creationId xmlns:a16="http://schemas.microsoft.com/office/drawing/2014/main" id="{DFC6303F-A980-4D42-982C-AE1532163146}"/>
              </a:ext>
            </a:extLst>
          </p:cNvPr>
          <p:cNvSpPr txBox="1"/>
          <p:nvPr userDrawn="1"/>
        </p:nvSpPr>
        <p:spPr>
          <a:xfrm>
            <a:off x="6764670" y="4001730"/>
            <a:ext cx="174728" cy="553998"/>
          </a:xfrm>
          <a:prstGeom prst="rect">
            <a:avLst/>
          </a:prstGeom>
          <a:noFill/>
        </p:spPr>
        <p:txBody>
          <a:bodyPr wrap="none" lIns="0" tIns="0" rIns="0" bIns="0" rtlCol="0">
            <a:spAutoFit/>
          </a:bodyPr>
          <a:lstStyle/>
          <a:p>
            <a:pPr algn="l"/>
            <a:r>
              <a:rPr lang="en-US" sz="3600">
                <a:solidFill>
                  <a:schemeClr val="accent1"/>
                </a:solidFill>
              </a:rPr>
              <a:t>”</a:t>
            </a:r>
          </a:p>
        </p:txBody>
      </p:sp>
    </p:spTree>
    <p:extLst>
      <p:ext uri="{BB962C8B-B14F-4D97-AF65-F5344CB8AC3E}">
        <p14:creationId xmlns:p14="http://schemas.microsoft.com/office/powerpoint/2010/main" val="12101943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photo with boxed content">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6858000"/>
          </a:xfrm>
          <a:blipFill>
            <a:blip r:embed="rId2"/>
            <a:stretch>
              <a:fillRect/>
            </a:stretch>
          </a:blipFill>
          <a:effectLst/>
        </p:spPr>
        <p:txBody>
          <a:bodyPr vert="horz" wrap="square" lIns="1645920" tIns="2651760" rIns="45720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a:t>
            </a:r>
            <a:br>
              <a:rPr lang="en-US"/>
            </a:br>
            <a:r>
              <a:rPr lang="en-US"/>
              <a:t>your photo here </a:t>
            </a:r>
            <a:br>
              <a:rPr lang="en-US"/>
            </a:br>
            <a:r>
              <a:rPr lang="en-US"/>
              <a:t>or click</a:t>
            </a:r>
            <a:br>
              <a:rPr lang="en-US"/>
            </a:br>
            <a:r>
              <a:rPr lang="en-US"/>
              <a:t>or tap icon</a:t>
            </a:r>
            <a:br>
              <a:rPr lang="en-US"/>
            </a:br>
            <a:r>
              <a:rPr lang="en-US"/>
              <a:t>below </a:t>
            </a:r>
            <a:br>
              <a:rPr lang="en-US"/>
            </a:br>
            <a:r>
              <a:rPr lang="en-US"/>
              <a:t>to insert</a:t>
            </a:r>
          </a:p>
        </p:txBody>
      </p:sp>
      <p:sp>
        <p:nvSpPr>
          <p:cNvPr id="8" name="Rectangle 7">
            <a:extLst>
              <a:ext uri="{FF2B5EF4-FFF2-40B4-BE49-F238E27FC236}">
                <a16:creationId xmlns:a16="http://schemas.microsoft.com/office/drawing/2014/main" id="{4FCBD380-45A1-4F9B-90A9-23506DE084E4}"/>
              </a:ext>
            </a:extLst>
          </p:cNvPr>
          <p:cNvSpPr/>
          <p:nvPr userDrawn="1"/>
        </p:nvSpPr>
        <p:spPr bwMode="auto">
          <a:xfrm>
            <a:off x="584200" y="868680"/>
            <a:ext cx="5120640" cy="5120640"/>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 name="Text Placeholder 3">
            <a:extLst>
              <a:ext uri="{FF2B5EF4-FFF2-40B4-BE49-F238E27FC236}">
                <a16:creationId xmlns:a16="http://schemas.microsoft.com/office/drawing/2014/main" id="{D7A80F8C-915C-46C0-91D3-DCE93A080D3D}"/>
              </a:ext>
            </a:extLst>
          </p:cNvPr>
          <p:cNvSpPr>
            <a:spLocks noGrp="1"/>
          </p:cNvSpPr>
          <p:nvPr>
            <p:ph type="body" sz="quarter" idx="16"/>
          </p:nvPr>
        </p:nvSpPr>
        <p:spPr>
          <a:xfrm>
            <a:off x="996952" y="1267018"/>
            <a:ext cx="4175124" cy="1107996"/>
          </a:xfrm>
        </p:spPr>
        <p:txBody>
          <a:bodyPr/>
          <a:lstStyle>
            <a:lvl1pPr marL="0" indent="0" algn="l">
              <a:spcBef>
                <a:spcPts val="0"/>
              </a:spcBef>
              <a:buNone/>
              <a:defRPr sz="3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B11CA0A6-642E-4E90-9C03-D8414E2BA4D3}"/>
              </a:ext>
            </a:extLst>
          </p:cNvPr>
          <p:cNvSpPr>
            <a:spLocks noGrp="1"/>
          </p:cNvSpPr>
          <p:nvPr>
            <p:ph type="body" sz="quarter" idx="17"/>
          </p:nvPr>
        </p:nvSpPr>
        <p:spPr>
          <a:xfrm>
            <a:off x="996952" y="2666999"/>
            <a:ext cx="4175124" cy="2923983"/>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80115257-E287-46D1-BB4C-AA8B13D88752}"/>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681096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mph" presetSubtype="0" accel="100000" autoRev="1" fill="hold" grpId="0" nodeType="withEffect">
                                  <p:stCondLst>
                                    <p:cond delay="0"/>
                                  </p:stCondLst>
                                  <p:childTnLst>
                                    <p:animScale>
                                      <p:cBhvr>
                                        <p:cTn id="8" dur="500" fill="hold"/>
                                        <p:tgtEl>
                                          <p:spTgt spid="8"/>
                                        </p:tgtEl>
                                      </p:cBhvr>
                                      <p:by x="0" y="0"/>
                                    </p:animScale>
                                  </p:childTnLst>
                                </p:cTn>
                              </p:par>
                              <p:par>
                                <p:cTn id="9" presetID="42" presetClass="path" presetSubtype="0" decel="100000" fill="hold" grpId="2" nodeType="withEffect">
                                  <p:stCondLst>
                                    <p:cond delay="500"/>
                                  </p:stCondLst>
                                  <p:childTnLst>
                                    <p:animMotion origin="layout" path="M -2.70833E-6 0 L -0.21002 0.37338 " pathEditMode="relative" rAng="0" ptsTypes="AA">
                                      <p:cBhvr>
                                        <p:cTn id="10" dur="500" spd="-100000" fill="hold"/>
                                        <p:tgtEl>
                                          <p:spTgt spid="8"/>
                                        </p:tgtEl>
                                        <p:attrNameLst>
                                          <p:attrName>ppt_x</p:attrName>
                                          <p:attrName>ppt_y</p:attrName>
                                        </p:attrNameLst>
                                      </p:cBhvr>
                                      <p:rCtr x="-10508" y="18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ttom horizontal photo &amp;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a:effectLst>
            <a:outerShdw blurRad="152400" sx="102000" sy="102000" algn="ctr" rotWithShape="0">
              <a:prstClr val="black">
                <a:alpha val="20000"/>
              </a:prstClr>
            </a:outerShdw>
          </a:effectLst>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DA2E0E2F-AF7B-4B32-ADD9-C64065CAB8C5}"/>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03528009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op horizontal photo &amp;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a:effectLst>
            <a:outerShdw blurRad="152400" sx="102000" sy="102000" algn="ctr" rotWithShape="0">
              <a:prstClr val="black">
                <a:alpha val="20000"/>
              </a:prstClr>
            </a:outerShdw>
          </a:effectLst>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0829C3B1-5FD6-43C8-A4A9-A447146C50A6}"/>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63498920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a:effectLst>
            <a:outerShdw blurRad="152400" sx="102000" sy="102000" algn="ctr" rotWithShape="0">
              <a:prstClr val="black">
                <a:alpha val="20000"/>
              </a:prstClr>
            </a:outerShdw>
          </a:effectLst>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a:effectLst>
            <a:outerShdw blurRad="152400" sx="102000" sy="102000" algn="ctr" rotWithShape="0">
              <a:prstClr val="black">
                <a:alpha val="20000"/>
              </a:prstClr>
            </a:outerShdw>
          </a:effectLst>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7" name="TextBox 6">
            <a:extLst>
              <a:ext uri="{FF2B5EF4-FFF2-40B4-BE49-F238E27FC236}">
                <a16:creationId xmlns:a16="http://schemas.microsoft.com/office/drawing/2014/main" id="{8378E22D-46BB-4CDE-A2D2-C7EEFF01B67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5290851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62F75F5A-9513-419B-A43A-C84D8DB0EE09}"/>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7957688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C1F433AF-BBB7-4B77-BA84-F53F071A622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86595016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x photo conten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AA898FA5-4139-4CD9-975B-D14D3DA92592}"/>
              </a:ext>
            </a:extLst>
          </p:cNvPr>
          <p:cNvSpPr>
            <a:spLocks noGrp="1"/>
          </p:cNvSpPr>
          <p:nvPr>
            <p:ph type="body" sz="quarter" idx="16"/>
          </p:nvPr>
        </p:nvSpPr>
        <p:spPr>
          <a:xfrm>
            <a:off x="584198" y="3297907"/>
            <a:ext cx="3469069" cy="246221"/>
          </a:xfrm>
        </p:spPr>
        <p:txBody>
          <a:bodyPr/>
          <a:lstStyle>
            <a:lvl1pPr marL="0" indent="0" algn="l">
              <a:spcBef>
                <a:spcPts val="0"/>
              </a:spcBef>
              <a:buNone/>
              <a:defRPr sz="1600"/>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C71135C8-C715-4906-B9D0-920B6505AAC0}"/>
              </a:ext>
            </a:extLst>
          </p:cNvPr>
          <p:cNvSpPr>
            <a:spLocks noGrp="1"/>
          </p:cNvSpPr>
          <p:nvPr>
            <p:ph type="pic" sz="quarter" idx="13" hasCustomPrompt="1"/>
          </p:nvPr>
        </p:nvSpPr>
        <p:spPr bwMode="gray">
          <a:xfrm>
            <a:off x="588262"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6" name="Title 7">
            <a:extLst>
              <a:ext uri="{FF2B5EF4-FFF2-40B4-BE49-F238E27FC236}">
                <a16:creationId xmlns:a16="http://schemas.microsoft.com/office/drawing/2014/main" id="{1068B44D-FDE0-4AAB-9472-EBE40B99A18B}"/>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7" name="Text Placeholder 3">
            <a:extLst>
              <a:ext uri="{FF2B5EF4-FFF2-40B4-BE49-F238E27FC236}">
                <a16:creationId xmlns:a16="http://schemas.microsoft.com/office/drawing/2014/main" id="{AA173FD7-9C0C-401C-977F-E3600A1009CF}"/>
              </a:ext>
            </a:extLst>
          </p:cNvPr>
          <p:cNvSpPr>
            <a:spLocks noGrp="1"/>
          </p:cNvSpPr>
          <p:nvPr>
            <p:ph type="body" sz="quarter" idx="17"/>
          </p:nvPr>
        </p:nvSpPr>
        <p:spPr>
          <a:xfrm>
            <a:off x="4358386" y="3297907"/>
            <a:ext cx="3469069" cy="246221"/>
          </a:xfrm>
        </p:spPr>
        <p:txBody>
          <a:bodyPr/>
          <a:lstStyle>
            <a:lvl1pPr marL="0" indent="0" algn="l">
              <a:spcBef>
                <a:spcPts val="0"/>
              </a:spcBef>
              <a:buNone/>
              <a:defRPr sz="1600"/>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782D12B8-D39B-4BF3-8687-A1BE9D489877}"/>
              </a:ext>
            </a:extLst>
          </p:cNvPr>
          <p:cNvSpPr>
            <a:spLocks noGrp="1"/>
          </p:cNvSpPr>
          <p:nvPr>
            <p:ph type="pic" sz="quarter" idx="18" hasCustomPrompt="1"/>
          </p:nvPr>
        </p:nvSpPr>
        <p:spPr bwMode="gray">
          <a:xfrm>
            <a:off x="4362450"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9" name="Text Placeholder 3">
            <a:extLst>
              <a:ext uri="{FF2B5EF4-FFF2-40B4-BE49-F238E27FC236}">
                <a16:creationId xmlns:a16="http://schemas.microsoft.com/office/drawing/2014/main" id="{5136DE26-84AC-47E6-8C58-BABB89061091}"/>
              </a:ext>
            </a:extLst>
          </p:cNvPr>
          <p:cNvSpPr>
            <a:spLocks noGrp="1"/>
          </p:cNvSpPr>
          <p:nvPr>
            <p:ph type="body" sz="quarter" idx="19"/>
          </p:nvPr>
        </p:nvSpPr>
        <p:spPr>
          <a:xfrm>
            <a:off x="8128510" y="3297907"/>
            <a:ext cx="3469069" cy="246221"/>
          </a:xfrm>
        </p:spPr>
        <p:txBody>
          <a:bodyPr/>
          <a:lstStyle>
            <a:lvl1pPr marL="0" indent="0" algn="l">
              <a:spcBef>
                <a:spcPts val="0"/>
              </a:spcBef>
              <a:buNone/>
              <a:defRPr sz="1600"/>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7B88FB03-AFEE-43C0-B307-386FD4191CEA}"/>
              </a:ext>
            </a:extLst>
          </p:cNvPr>
          <p:cNvSpPr>
            <a:spLocks noGrp="1"/>
          </p:cNvSpPr>
          <p:nvPr>
            <p:ph type="pic" sz="quarter" idx="20" hasCustomPrompt="1"/>
          </p:nvPr>
        </p:nvSpPr>
        <p:spPr bwMode="gray">
          <a:xfrm>
            <a:off x="8132574"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A6910918-77C3-4CB0-B84F-86F28F5496E1}"/>
              </a:ext>
            </a:extLst>
          </p:cNvPr>
          <p:cNvSpPr>
            <a:spLocks noGrp="1"/>
          </p:cNvSpPr>
          <p:nvPr>
            <p:ph type="body" sz="quarter" idx="21"/>
          </p:nvPr>
        </p:nvSpPr>
        <p:spPr>
          <a:xfrm>
            <a:off x="584198" y="6018372"/>
            <a:ext cx="3469069" cy="246221"/>
          </a:xfrm>
        </p:spPr>
        <p:txBody>
          <a:bodyPr/>
          <a:lstStyle>
            <a:lvl1pPr marL="0" indent="0" algn="l">
              <a:spcBef>
                <a:spcPts val="0"/>
              </a:spcBef>
              <a:buNone/>
              <a:defRPr sz="1600"/>
            </a:lvl1pPr>
          </a:lstStyle>
          <a:p>
            <a:pPr lvl="0"/>
            <a:r>
              <a:rPr lang="en-US"/>
              <a:t>Click to edit Master text styles</a:t>
            </a:r>
          </a:p>
        </p:txBody>
      </p:sp>
      <p:sp>
        <p:nvSpPr>
          <p:cNvPr id="22" name="Picture Placeholder" descr="This photo is a 'placeholder' only. Drag or drop your photo here, or click and tap the center to insert a photo.">
            <a:extLst>
              <a:ext uri="{FF2B5EF4-FFF2-40B4-BE49-F238E27FC236}">
                <a16:creationId xmlns:a16="http://schemas.microsoft.com/office/drawing/2014/main" id="{1D689E5C-AD5E-4A91-87A6-E55AA726DDE6}"/>
              </a:ext>
            </a:extLst>
          </p:cNvPr>
          <p:cNvSpPr>
            <a:spLocks noGrp="1"/>
          </p:cNvSpPr>
          <p:nvPr>
            <p:ph type="pic" sz="quarter" idx="22" hasCustomPrompt="1"/>
          </p:nvPr>
        </p:nvSpPr>
        <p:spPr bwMode="gray">
          <a:xfrm>
            <a:off x="588262"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3" name="Text Placeholder 3">
            <a:extLst>
              <a:ext uri="{FF2B5EF4-FFF2-40B4-BE49-F238E27FC236}">
                <a16:creationId xmlns:a16="http://schemas.microsoft.com/office/drawing/2014/main" id="{633DBE78-A931-4D22-8064-1F41CEC37F96}"/>
              </a:ext>
            </a:extLst>
          </p:cNvPr>
          <p:cNvSpPr>
            <a:spLocks noGrp="1"/>
          </p:cNvSpPr>
          <p:nvPr>
            <p:ph type="body" sz="quarter" idx="23"/>
          </p:nvPr>
        </p:nvSpPr>
        <p:spPr>
          <a:xfrm>
            <a:off x="4358386" y="6018372"/>
            <a:ext cx="3469069" cy="246221"/>
          </a:xfrm>
        </p:spPr>
        <p:txBody>
          <a:bodyPr/>
          <a:lstStyle>
            <a:lvl1pPr marL="0" indent="0" algn="l">
              <a:spcBef>
                <a:spcPts val="0"/>
              </a:spcBef>
              <a:buNone/>
              <a:defRPr sz="1600"/>
            </a:lvl1pPr>
          </a:lstStyle>
          <a:p>
            <a:pPr lvl="0"/>
            <a:r>
              <a:rPr lang="en-US"/>
              <a:t>Click to edit Master text styles</a:t>
            </a:r>
          </a:p>
        </p:txBody>
      </p:sp>
      <p:sp>
        <p:nvSpPr>
          <p:cNvPr id="24" name="Picture Placeholder" descr="This photo is a 'placeholder' only. Drag or drop your photo here, or click and tap the center to insert a photo.">
            <a:extLst>
              <a:ext uri="{FF2B5EF4-FFF2-40B4-BE49-F238E27FC236}">
                <a16:creationId xmlns:a16="http://schemas.microsoft.com/office/drawing/2014/main" id="{EFD0E6C4-D2B8-43AC-82C6-9274C0DEF90B}"/>
              </a:ext>
            </a:extLst>
          </p:cNvPr>
          <p:cNvSpPr>
            <a:spLocks noGrp="1"/>
          </p:cNvSpPr>
          <p:nvPr>
            <p:ph type="pic" sz="quarter" idx="24" hasCustomPrompt="1"/>
          </p:nvPr>
        </p:nvSpPr>
        <p:spPr bwMode="gray">
          <a:xfrm>
            <a:off x="4362450"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5" name="Text Placeholder 3">
            <a:extLst>
              <a:ext uri="{FF2B5EF4-FFF2-40B4-BE49-F238E27FC236}">
                <a16:creationId xmlns:a16="http://schemas.microsoft.com/office/drawing/2014/main" id="{4BB6EBFA-9280-4898-8136-05F02689B792}"/>
              </a:ext>
            </a:extLst>
          </p:cNvPr>
          <p:cNvSpPr>
            <a:spLocks noGrp="1"/>
          </p:cNvSpPr>
          <p:nvPr>
            <p:ph type="body" sz="quarter" idx="25"/>
          </p:nvPr>
        </p:nvSpPr>
        <p:spPr>
          <a:xfrm>
            <a:off x="8128510" y="6018372"/>
            <a:ext cx="3469069" cy="246221"/>
          </a:xfrm>
        </p:spPr>
        <p:txBody>
          <a:bodyPr/>
          <a:lstStyle>
            <a:lvl1pPr marL="0" indent="0" algn="l">
              <a:spcBef>
                <a:spcPts val="0"/>
              </a:spcBef>
              <a:buNone/>
              <a:defRPr sz="1600"/>
            </a:lvl1pPr>
          </a:lstStyle>
          <a:p>
            <a:pPr lvl="0"/>
            <a:r>
              <a:rPr lang="en-US"/>
              <a:t>Click to edit Master text styles</a:t>
            </a:r>
          </a:p>
        </p:txBody>
      </p:sp>
      <p:sp>
        <p:nvSpPr>
          <p:cNvPr id="26" name="Picture Placeholder" descr="This photo is a 'placeholder' only. Drag or drop your photo here, or click and tap the center to insert a photo.">
            <a:extLst>
              <a:ext uri="{FF2B5EF4-FFF2-40B4-BE49-F238E27FC236}">
                <a16:creationId xmlns:a16="http://schemas.microsoft.com/office/drawing/2014/main" id="{CA962D04-57E2-4BB5-8BA7-38F1F8D7CEEB}"/>
              </a:ext>
            </a:extLst>
          </p:cNvPr>
          <p:cNvSpPr>
            <a:spLocks noGrp="1"/>
          </p:cNvSpPr>
          <p:nvPr>
            <p:ph type="pic" sz="quarter" idx="26" hasCustomPrompt="1"/>
          </p:nvPr>
        </p:nvSpPr>
        <p:spPr bwMode="gray">
          <a:xfrm>
            <a:off x="8132574"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7" name="TextBox 26">
            <a:extLst>
              <a:ext uri="{FF2B5EF4-FFF2-40B4-BE49-F238E27FC236}">
                <a16:creationId xmlns:a16="http://schemas.microsoft.com/office/drawing/2014/main" id="{69D13E91-C0D3-4150-9C42-87C58EAA500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73239690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2448">
          <p15:clr>
            <a:srgbClr val="5ACBF0"/>
          </p15:clr>
        </p15:guide>
        <p15:guide id="9" pos="5123">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1436688"/>
            <a:ext cx="3494088" cy="4832350"/>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
        <p:nvSpPr>
          <p:cNvPr id="5" name="TextBox 4">
            <a:extLst>
              <a:ext uri="{FF2B5EF4-FFF2-40B4-BE49-F238E27FC236}">
                <a16:creationId xmlns:a16="http://schemas.microsoft.com/office/drawing/2014/main" id="{FCE0B57E-CAD9-49D5-AAF1-B38127453930}"/>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264522465"/>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4DC27-C739-47C0-B75E-1E44D01FE71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C9A3E9C-59BF-4F16-8940-588A303E6E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565752D-75A5-4099-8161-C7AC923F2B6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BEC2F5D-174A-407D-A3F9-8CD7C597AE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0315BD1-6819-4D98-94CD-DB63DC3715D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3D3A707-F0F6-4BCE-8ABB-9768BB2FF670}"/>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8" name="Fußzeilenplatzhalter 7">
            <a:extLst>
              <a:ext uri="{FF2B5EF4-FFF2-40B4-BE49-F238E27FC236}">
                <a16:creationId xmlns:a16="http://schemas.microsoft.com/office/drawing/2014/main" id="{D8393A68-8618-4363-8AED-A2491E076929}"/>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BBE85A9-2CFD-425B-AEF4-EE0FB1EF4D41}"/>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2805977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Dark blue) -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accent1"/>
          </a:solidFill>
          <a:ln>
            <a:noFill/>
            <a:headEnd type="none" w="med" len="med"/>
            <a:tailEnd type="none" w="med" len="med"/>
          </a:ln>
          <a:effectLst>
            <a:outerShdw blurRad="1524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5932548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White) -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382336-8312-4A74-994C-BBC0184437B0}"/>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5" name="TextBox 4">
            <a:extLst>
              <a:ext uri="{FF2B5EF4-FFF2-40B4-BE49-F238E27FC236}">
                <a16:creationId xmlns:a16="http://schemas.microsoft.com/office/drawing/2014/main" id="{4D72C4E2-E278-41FD-9A00-225598112ECE}"/>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7253195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Gray) - Cont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7" name="TextBox 6">
            <a:extLst>
              <a:ext uri="{FF2B5EF4-FFF2-40B4-BE49-F238E27FC236}">
                <a16:creationId xmlns:a16="http://schemas.microsoft.com/office/drawing/2014/main" id="{7CA9D495-7BC4-40A1-95FA-588C524EBFC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8598364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y title - 5 ico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B81CDEAF-6103-42B3-894B-1F3C4BAB4333}"/>
              </a:ext>
              <a:ext uri="{C183D7F6-B498-43B3-948B-1728B52AA6E4}">
                <adec:decorative xmlns:adec="http://schemas.microsoft.com/office/drawing/2017/decorative" val="1"/>
              </a:ext>
            </a:extLst>
          </p:cNvPr>
          <p:cNvSpPr/>
          <p:nvPr userDrawn="1"/>
        </p:nvSpPr>
        <p:spPr bwMode="blackWhite">
          <a:xfrm>
            <a:off x="4356100" y="0"/>
            <a:ext cx="78359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6787620" y="976233"/>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7" name="TextBox 6">
            <a:extLst>
              <a:ext uri="{FF2B5EF4-FFF2-40B4-BE49-F238E27FC236}">
                <a16:creationId xmlns:a16="http://schemas.microsoft.com/office/drawing/2014/main" id="{7CA9D495-7BC4-40A1-95FA-588C524EBFC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15" name="Oval 14">
            <a:extLst>
              <a:ext uri="{FF2B5EF4-FFF2-40B4-BE49-F238E27FC236}">
                <a16:creationId xmlns:a16="http://schemas.microsoft.com/office/drawing/2014/main" id="{E1E87194-7FE3-4BAD-AF4D-49F1823EEAE9}"/>
              </a:ext>
            </a:extLst>
          </p:cNvPr>
          <p:cNvSpPr/>
          <p:nvPr/>
        </p:nvSpPr>
        <p:spPr bwMode="auto">
          <a:xfrm>
            <a:off x="5732794" y="1890565"/>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6" name="Oval 35">
            <a:extLst>
              <a:ext uri="{FF2B5EF4-FFF2-40B4-BE49-F238E27FC236}">
                <a16:creationId xmlns:a16="http://schemas.microsoft.com/office/drawing/2014/main" id="{8E506F3B-DC3F-4486-8433-C96948E00CEB}"/>
              </a:ext>
            </a:extLst>
          </p:cNvPr>
          <p:cNvSpPr/>
          <p:nvPr/>
        </p:nvSpPr>
        <p:spPr bwMode="auto">
          <a:xfrm>
            <a:off x="5732794" y="744753"/>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4" name="Oval 53">
            <a:extLst>
              <a:ext uri="{FF2B5EF4-FFF2-40B4-BE49-F238E27FC236}">
                <a16:creationId xmlns:a16="http://schemas.microsoft.com/office/drawing/2014/main" id="{CB7FB382-FACF-4EEB-98C3-7D53959B9B70}"/>
              </a:ext>
            </a:extLst>
          </p:cNvPr>
          <p:cNvSpPr/>
          <p:nvPr/>
        </p:nvSpPr>
        <p:spPr bwMode="auto">
          <a:xfrm>
            <a:off x="5732794" y="5328001"/>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2" name="Oval 61">
            <a:extLst>
              <a:ext uri="{FF2B5EF4-FFF2-40B4-BE49-F238E27FC236}">
                <a16:creationId xmlns:a16="http://schemas.microsoft.com/office/drawing/2014/main" id="{E182269C-F1FE-41FB-902F-B3AFDF88CC04}"/>
              </a:ext>
            </a:extLst>
          </p:cNvPr>
          <p:cNvSpPr/>
          <p:nvPr/>
        </p:nvSpPr>
        <p:spPr bwMode="auto">
          <a:xfrm>
            <a:off x="5732794" y="4182189"/>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3" name="Oval 72">
            <a:extLst>
              <a:ext uri="{FF2B5EF4-FFF2-40B4-BE49-F238E27FC236}">
                <a16:creationId xmlns:a16="http://schemas.microsoft.com/office/drawing/2014/main" id="{BC8FF0B1-90D3-451E-9309-F122FBDFD489}"/>
              </a:ext>
            </a:extLst>
          </p:cNvPr>
          <p:cNvSpPr/>
          <p:nvPr/>
        </p:nvSpPr>
        <p:spPr bwMode="auto">
          <a:xfrm>
            <a:off x="5732794" y="3036377"/>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8" name="Text Placeholder 6">
            <a:extLst>
              <a:ext uri="{FF2B5EF4-FFF2-40B4-BE49-F238E27FC236}">
                <a16:creationId xmlns:a16="http://schemas.microsoft.com/office/drawing/2014/main" id="{6AF9F175-6681-4A65-94F5-276BA5C80906}"/>
              </a:ext>
            </a:extLst>
          </p:cNvPr>
          <p:cNvSpPr>
            <a:spLocks noGrp="1"/>
          </p:cNvSpPr>
          <p:nvPr userDrawn="1">
            <p:ph type="body" sz="quarter" idx="11"/>
          </p:nvPr>
        </p:nvSpPr>
        <p:spPr>
          <a:xfrm>
            <a:off x="6787620" y="2122045"/>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79" name="Text Placeholder 6">
            <a:extLst>
              <a:ext uri="{FF2B5EF4-FFF2-40B4-BE49-F238E27FC236}">
                <a16:creationId xmlns:a16="http://schemas.microsoft.com/office/drawing/2014/main" id="{3047C228-171C-477B-B53B-53662E6F44A6}"/>
              </a:ext>
            </a:extLst>
          </p:cNvPr>
          <p:cNvSpPr>
            <a:spLocks noGrp="1"/>
          </p:cNvSpPr>
          <p:nvPr userDrawn="1">
            <p:ph type="body" sz="quarter" idx="12"/>
          </p:nvPr>
        </p:nvSpPr>
        <p:spPr>
          <a:xfrm>
            <a:off x="6787620" y="3267857"/>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80" name="Text Placeholder 6">
            <a:extLst>
              <a:ext uri="{FF2B5EF4-FFF2-40B4-BE49-F238E27FC236}">
                <a16:creationId xmlns:a16="http://schemas.microsoft.com/office/drawing/2014/main" id="{91CEF908-EE06-4776-AF85-E846F4B428C1}"/>
              </a:ext>
            </a:extLst>
          </p:cNvPr>
          <p:cNvSpPr>
            <a:spLocks noGrp="1"/>
          </p:cNvSpPr>
          <p:nvPr userDrawn="1">
            <p:ph type="body" sz="quarter" idx="13"/>
          </p:nvPr>
        </p:nvSpPr>
        <p:spPr>
          <a:xfrm>
            <a:off x="6787620" y="4413669"/>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81" name="Text Placeholder 6">
            <a:extLst>
              <a:ext uri="{FF2B5EF4-FFF2-40B4-BE49-F238E27FC236}">
                <a16:creationId xmlns:a16="http://schemas.microsoft.com/office/drawing/2014/main" id="{56E4B84A-F200-4DD0-A35C-6DD97A8B8A05}"/>
              </a:ext>
            </a:extLst>
          </p:cNvPr>
          <p:cNvSpPr>
            <a:spLocks noGrp="1"/>
          </p:cNvSpPr>
          <p:nvPr userDrawn="1">
            <p:ph type="body" sz="quarter" idx="14"/>
          </p:nvPr>
        </p:nvSpPr>
        <p:spPr>
          <a:xfrm>
            <a:off x="6787620" y="5559481"/>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7418751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37715-EFA0-4044-B14B-C86ADE3789F4}"/>
              </a:ext>
              <a:ext uri="{C183D7F6-B498-43B3-948B-1728B52AA6E4}">
                <adec:decorative xmlns:adec="http://schemas.microsoft.com/office/drawing/2017/decorative" val="1"/>
              </a:ext>
            </a:extLst>
          </p:cNvPr>
          <p:cNvSpPr/>
          <p:nvPr userDrawn="1"/>
        </p:nvSpPr>
        <p:spPr bwMode="blackWhite">
          <a:xfrm>
            <a:off x="0" y="0"/>
            <a:ext cx="6096000" cy="685800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F6BF09AD-256C-4936-AE70-97DE6263A6AB}"/>
              </a:ext>
              <a:ext uri="{C183D7F6-B498-43B3-948B-1728B52AA6E4}">
                <adec:decorative xmlns:adec="http://schemas.microsoft.com/office/drawing/2017/decorative" val="1"/>
              </a:ext>
            </a:extLst>
          </p:cNvPr>
          <p:cNvSpPr/>
          <p:nvPr userDrawn="1"/>
        </p:nvSpPr>
        <p:spPr bwMode="blackWhite">
          <a:xfrm>
            <a:off x="6096000" y="0"/>
            <a:ext cx="60960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Title 2">
            <a:extLst>
              <a:ext uri="{FF2B5EF4-FFF2-40B4-BE49-F238E27FC236}">
                <a16:creationId xmlns:a16="http://schemas.microsoft.com/office/drawing/2014/main" id="{869A0AB1-6BB3-426F-95C2-2312D294D230}"/>
              </a:ext>
            </a:extLst>
          </p:cNvPr>
          <p:cNvSpPr>
            <a:spLocks noGrp="1"/>
          </p:cNvSpPr>
          <p:nvPr>
            <p:ph type="title"/>
          </p:nvPr>
        </p:nvSpPr>
        <p:spPr>
          <a:xfrm>
            <a:off x="588264" y="3244334"/>
            <a:ext cx="4593336" cy="369332"/>
          </a:xfrm>
        </p:spPr>
        <p:txBody>
          <a:bodyPr anchor="ctr" anchorCtr="0"/>
          <a:lstStyle>
            <a:lvl1pPr>
              <a:defRPr sz="2400"/>
            </a:lvl1pPr>
          </a:lstStyle>
          <a:p>
            <a:r>
              <a:rPr lang="en-US"/>
              <a:t>Click to edit Master title style</a:t>
            </a:r>
          </a:p>
        </p:txBody>
      </p:sp>
      <p:sp>
        <p:nvSpPr>
          <p:cNvPr id="12" name="Title 2">
            <a:extLst>
              <a:ext uri="{FF2B5EF4-FFF2-40B4-BE49-F238E27FC236}">
                <a16:creationId xmlns:a16="http://schemas.microsoft.com/office/drawing/2014/main" id="{DCF6396D-67B6-4D04-9611-73F20A4963F7}"/>
              </a:ext>
            </a:extLst>
          </p:cNvPr>
          <p:cNvSpPr txBox="1">
            <a:spLocks/>
          </p:cNvSpPr>
          <p:nvPr userDrawn="1"/>
        </p:nvSpPr>
        <p:spPr>
          <a:xfrm>
            <a:off x="6684264" y="3244334"/>
            <a:ext cx="4593336" cy="369332"/>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r>
              <a:rPr lang="en-US" sz="2400"/>
              <a:t>Click to edit Master title style</a:t>
            </a:r>
          </a:p>
        </p:txBody>
      </p:sp>
      <p:sp>
        <p:nvSpPr>
          <p:cNvPr id="14" name="TextBox 13">
            <a:extLst>
              <a:ext uri="{FF2B5EF4-FFF2-40B4-BE49-F238E27FC236}">
                <a16:creationId xmlns:a16="http://schemas.microsoft.com/office/drawing/2014/main" id="{F691E081-F473-4023-A819-598B37820B08}"/>
              </a:ext>
            </a:extLst>
          </p:cNvPr>
          <p:cNvSpPr txBox="1"/>
          <p:nvPr userDrawn="1"/>
        </p:nvSpPr>
        <p:spPr>
          <a:xfrm>
            <a:off x="588264"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2047909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Right side boxe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10B715-8602-489B-BF0F-5C5C889DA65E}"/>
              </a:ext>
              <a:ext uri="{C183D7F6-B498-43B3-948B-1728B52AA6E4}">
                <adec:decorative xmlns:adec="http://schemas.microsoft.com/office/drawing/2017/decorative" val="1"/>
              </a:ext>
            </a:extLst>
          </p:cNvPr>
          <p:cNvSpPr/>
          <p:nvPr userDrawn="1"/>
        </p:nvSpPr>
        <p:spPr bwMode="blackWhite">
          <a:xfrm>
            <a:off x="4356100" y="0"/>
            <a:ext cx="78359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058160"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200650" y="585788"/>
            <a:ext cx="6406642" cy="5683248"/>
          </a:xfrm>
        </p:spPr>
        <p:txBody>
          <a:bodyPr anchor="ctr" anchorCtr="0">
            <a:normAutofit/>
          </a:bodyPr>
          <a:lstStyle>
            <a:lvl1pPr marL="274320" indent="-274320">
              <a:spcAft>
                <a:spcPts val="1200"/>
              </a:spcAft>
              <a:buClr>
                <a:schemeClr val="tx1">
                  <a:lumMod val="50000"/>
                  <a:lumOff val="50000"/>
                </a:schemeClr>
              </a:buClr>
              <a:buSzPct val="100000"/>
              <a:buFont typeface="Arial" panose="020B0604020202020204" pitchFamily="34" charset="0"/>
              <a:buChar char="•"/>
              <a:defRPr sz="2400"/>
            </a:lvl1pPr>
            <a:lvl2pPr marL="228600" indent="0">
              <a:buNone/>
              <a:defRPr/>
            </a:lvl2pPr>
          </a:lstStyle>
          <a:p>
            <a:pPr lvl="0"/>
            <a:r>
              <a:rPr lang="en-US"/>
              <a:t>Click to edit Master text styles</a:t>
            </a:r>
          </a:p>
        </p:txBody>
      </p:sp>
      <p:sp>
        <p:nvSpPr>
          <p:cNvPr id="8" name="TextBox 7">
            <a:extLst>
              <a:ext uri="{FF2B5EF4-FFF2-40B4-BE49-F238E27FC236}">
                <a16:creationId xmlns:a16="http://schemas.microsoft.com/office/drawing/2014/main" id="{0BE058B9-ABA0-4FF5-808D-DD05C531B05D}"/>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945197636"/>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2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600593"/>
            <a:ext cx="6958522" cy="275804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1004888"/>
            <a:ext cx="5951429" cy="1949450"/>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6" name="Rectangle 5">
            <a:extLst>
              <a:ext uri="{FF2B5EF4-FFF2-40B4-BE49-F238E27FC236}">
                <a16:creationId xmlns:a16="http://schemas.microsoft.com/office/drawing/2014/main" id="{33522EF1-5068-4025-B51A-18B6E0279C4B}"/>
              </a:ext>
              <a:ext uri="{C183D7F6-B498-43B3-948B-1728B52AA6E4}">
                <adec:decorative xmlns:adec="http://schemas.microsoft.com/office/drawing/2017/decorative" val="1"/>
              </a:ext>
            </a:extLst>
          </p:cNvPr>
          <p:cNvSpPr/>
          <p:nvPr userDrawn="1"/>
        </p:nvSpPr>
        <p:spPr bwMode="blackWhite">
          <a:xfrm>
            <a:off x="4939791" y="3509963"/>
            <a:ext cx="6958522" cy="275804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6">
            <a:extLst>
              <a:ext uri="{FF2B5EF4-FFF2-40B4-BE49-F238E27FC236}">
                <a16:creationId xmlns:a16="http://schemas.microsoft.com/office/drawing/2014/main" id="{807D3AB2-2906-44B4-9ABE-DBBCA25522D8}"/>
              </a:ext>
            </a:extLst>
          </p:cNvPr>
          <p:cNvSpPr>
            <a:spLocks noGrp="1"/>
          </p:cNvSpPr>
          <p:nvPr>
            <p:ph type="body" sz="quarter" idx="11"/>
          </p:nvPr>
        </p:nvSpPr>
        <p:spPr>
          <a:xfrm>
            <a:off x="5449996" y="3914258"/>
            <a:ext cx="5951429" cy="1949450"/>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9" name="TextBox 8">
            <a:extLst>
              <a:ext uri="{FF2B5EF4-FFF2-40B4-BE49-F238E27FC236}">
                <a16:creationId xmlns:a16="http://schemas.microsoft.com/office/drawing/2014/main" id="{A2528D81-E4AD-44AE-96DE-26DEA27A13A1}"/>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183916747"/>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3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602302"/>
            <a:ext cx="6958522" cy="178093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863365"/>
            <a:ext cx="5951429" cy="1258804"/>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471C3553-A928-46D1-868F-E134C4E83DBD}"/>
              </a:ext>
              <a:ext uri="{C183D7F6-B498-43B3-948B-1728B52AA6E4}">
                <adec:decorative xmlns:adec="http://schemas.microsoft.com/office/drawing/2017/decorative" val="1"/>
              </a:ext>
            </a:extLst>
          </p:cNvPr>
          <p:cNvSpPr/>
          <p:nvPr userDrawn="1"/>
        </p:nvSpPr>
        <p:spPr bwMode="blackWhite">
          <a:xfrm>
            <a:off x="4939791" y="2549173"/>
            <a:ext cx="6958522" cy="178093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6">
            <a:extLst>
              <a:ext uri="{FF2B5EF4-FFF2-40B4-BE49-F238E27FC236}">
                <a16:creationId xmlns:a16="http://schemas.microsoft.com/office/drawing/2014/main" id="{852D2F65-C88D-405F-ABEC-8689E7BB2437}"/>
              </a:ext>
            </a:extLst>
          </p:cNvPr>
          <p:cNvSpPr>
            <a:spLocks noGrp="1"/>
          </p:cNvSpPr>
          <p:nvPr>
            <p:ph type="body" sz="quarter" idx="11"/>
          </p:nvPr>
        </p:nvSpPr>
        <p:spPr>
          <a:xfrm>
            <a:off x="5449996" y="2810236"/>
            <a:ext cx="5951429" cy="1258804"/>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C010FFB-83C1-48D2-9778-17BAC921E5B8}"/>
              </a:ext>
              <a:ext uri="{C183D7F6-B498-43B3-948B-1728B52AA6E4}">
                <adec:decorative xmlns:adec="http://schemas.microsoft.com/office/drawing/2017/decorative" val="1"/>
              </a:ext>
            </a:extLst>
          </p:cNvPr>
          <p:cNvSpPr/>
          <p:nvPr userDrawn="1"/>
        </p:nvSpPr>
        <p:spPr bwMode="blackWhite">
          <a:xfrm>
            <a:off x="4939791" y="4496045"/>
            <a:ext cx="6958522" cy="178093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Text Placeholder 6">
            <a:extLst>
              <a:ext uri="{FF2B5EF4-FFF2-40B4-BE49-F238E27FC236}">
                <a16:creationId xmlns:a16="http://schemas.microsoft.com/office/drawing/2014/main" id="{988995F0-A216-42F0-AC8A-54CDEB9C61EB}"/>
              </a:ext>
            </a:extLst>
          </p:cNvPr>
          <p:cNvSpPr>
            <a:spLocks noGrp="1"/>
          </p:cNvSpPr>
          <p:nvPr>
            <p:ph type="body" sz="quarter" idx="12"/>
          </p:nvPr>
        </p:nvSpPr>
        <p:spPr>
          <a:xfrm>
            <a:off x="5449996" y="4757108"/>
            <a:ext cx="5951429" cy="1258804"/>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54544527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4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585788"/>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858755"/>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471C3553-A928-46D1-868F-E134C4E83DBD}"/>
              </a:ext>
              <a:ext uri="{C183D7F6-B498-43B3-948B-1728B52AA6E4}">
                <adec:decorative xmlns:adec="http://schemas.microsoft.com/office/drawing/2017/decorative" val="1"/>
              </a:ext>
            </a:extLst>
          </p:cNvPr>
          <p:cNvSpPr/>
          <p:nvPr userDrawn="1"/>
        </p:nvSpPr>
        <p:spPr bwMode="blackWhite">
          <a:xfrm>
            <a:off x="4939791" y="2061661"/>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6">
            <a:extLst>
              <a:ext uri="{FF2B5EF4-FFF2-40B4-BE49-F238E27FC236}">
                <a16:creationId xmlns:a16="http://schemas.microsoft.com/office/drawing/2014/main" id="{852D2F65-C88D-405F-ABEC-8689E7BB2437}"/>
              </a:ext>
            </a:extLst>
          </p:cNvPr>
          <p:cNvSpPr>
            <a:spLocks noGrp="1"/>
          </p:cNvSpPr>
          <p:nvPr>
            <p:ph type="body" sz="quarter" idx="11"/>
          </p:nvPr>
        </p:nvSpPr>
        <p:spPr>
          <a:xfrm>
            <a:off x="5449996" y="2334628"/>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C010FFB-83C1-48D2-9778-17BAC921E5B8}"/>
              </a:ext>
              <a:ext uri="{C183D7F6-B498-43B3-948B-1728B52AA6E4}">
                <adec:decorative xmlns:adec="http://schemas.microsoft.com/office/drawing/2017/decorative" val="1"/>
              </a:ext>
            </a:extLst>
          </p:cNvPr>
          <p:cNvSpPr/>
          <p:nvPr userDrawn="1"/>
        </p:nvSpPr>
        <p:spPr bwMode="blackWhite">
          <a:xfrm>
            <a:off x="4939791" y="5013408"/>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Text Placeholder 6">
            <a:extLst>
              <a:ext uri="{FF2B5EF4-FFF2-40B4-BE49-F238E27FC236}">
                <a16:creationId xmlns:a16="http://schemas.microsoft.com/office/drawing/2014/main" id="{988995F0-A216-42F0-AC8A-54CDEB9C61EB}"/>
              </a:ext>
            </a:extLst>
          </p:cNvPr>
          <p:cNvSpPr>
            <a:spLocks noGrp="1"/>
          </p:cNvSpPr>
          <p:nvPr>
            <p:ph type="body" sz="quarter" idx="12"/>
          </p:nvPr>
        </p:nvSpPr>
        <p:spPr>
          <a:xfrm>
            <a:off x="5449996" y="5286375"/>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13" name="Rectangle 12">
            <a:extLst>
              <a:ext uri="{FF2B5EF4-FFF2-40B4-BE49-F238E27FC236}">
                <a16:creationId xmlns:a16="http://schemas.microsoft.com/office/drawing/2014/main" id="{23A96E80-2AAC-44BF-8183-F8BAD1A04DA7}"/>
              </a:ext>
              <a:ext uri="{C183D7F6-B498-43B3-948B-1728B52AA6E4}">
                <adec:decorative xmlns:adec="http://schemas.microsoft.com/office/drawing/2017/decorative" val="1"/>
              </a:ext>
            </a:extLst>
          </p:cNvPr>
          <p:cNvSpPr/>
          <p:nvPr userDrawn="1"/>
        </p:nvSpPr>
        <p:spPr bwMode="blackWhite">
          <a:xfrm>
            <a:off x="4939791" y="3537534"/>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4" name="Text Placeholder 6">
            <a:extLst>
              <a:ext uri="{FF2B5EF4-FFF2-40B4-BE49-F238E27FC236}">
                <a16:creationId xmlns:a16="http://schemas.microsoft.com/office/drawing/2014/main" id="{EBBFAAA6-D94E-4B49-A5B8-95CEB43B2ED7}"/>
              </a:ext>
            </a:extLst>
          </p:cNvPr>
          <p:cNvSpPr>
            <a:spLocks noGrp="1"/>
          </p:cNvSpPr>
          <p:nvPr>
            <p:ph type="body" sz="quarter" idx="13"/>
          </p:nvPr>
        </p:nvSpPr>
        <p:spPr>
          <a:xfrm>
            <a:off x="5449996" y="3810501"/>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15" name="TextBox 14">
            <a:extLst>
              <a:ext uri="{FF2B5EF4-FFF2-40B4-BE49-F238E27FC236}">
                <a16:creationId xmlns:a16="http://schemas.microsoft.com/office/drawing/2014/main" id="{D4A269F0-684E-4F32-8BE3-E614D4454689}"/>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86416840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mo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4928218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06AD12-977A-44AD-8DB5-AEEDB7DD5EE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667D918-969A-488E-813B-9B989A6FE493}"/>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4" name="Fußzeilenplatzhalter 3">
            <a:extLst>
              <a:ext uri="{FF2B5EF4-FFF2-40B4-BE49-F238E27FC236}">
                <a16:creationId xmlns:a16="http://schemas.microsoft.com/office/drawing/2014/main" id="{B8251C4E-C5B4-4AE1-95B3-3DFFA8A0165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A9D8A92-230F-47F9-959B-5F9F4138741C}"/>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36542602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mo (Blac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58238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ctr"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118293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Blac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ctr"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680025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amp;A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38859"/>
            <a:ext cx="9141397" cy="692497"/>
          </a:xfrm>
          <a:noFill/>
        </p:spPr>
        <p:txBody>
          <a:bodyPr wrap="square" lIns="0" tIns="0" rIns="0" bIns="0" anchor="ctr" anchorCtr="0">
            <a:spAutoFit/>
          </a:bodyPr>
          <a:lstStyle>
            <a:lvl1pPr algn="l" defTabSz="932742" rtl="0" eaLnBrk="1" latinLnBrk="0" hangingPunct="1">
              <a:lnSpc>
                <a:spcPct val="90000"/>
              </a:lnSpc>
              <a:spcBef>
                <a:spcPct val="0"/>
              </a:spcBef>
              <a:buNone/>
              <a:defRPr lang="en-US" sz="5000" b="0" kern="1200" cap="none" spc="-50" baseline="0" dirty="0">
                <a:ln w="3175">
                  <a:noFill/>
                </a:ln>
                <a:solidFill>
                  <a:schemeClr val="tx1"/>
                </a:solidFill>
                <a:effectLst/>
                <a:latin typeface="+mj-lt"/>
                <a:ea typeface="+mn-ea"/>
                <a:cs typeface="Segoe UI" pitchFamily="34" charset="0"/>
              </a:defRPr>
            </a:lvl1pPr>
          </a:lstStyle>
          <a:p>
            <a:r>
              <a:rPr lang="en-US"/>
              <a:t>Q&amp;A</a:t>
            </a:r>
          </a:p>
        </p:txBody>
      </p:sp>
    </p:spTree>
    <p:extLst>
      <p:ext uri="{BB962C8B-B14F-4D97-AF65-F5344CB8AC3E}">
        <p14:creationId xmlns:p14="http://schemas.microsoft.com/office/powerpoint/2010/main" val="28907911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38859"/>
            <a:ext cx="9141397" cy="692497"/>
          </a:xfrm>
          <a:noFill/>
        </p:spPr>
        <p:txBody>
          <a:bodyPr wrap="square" lIns="0" tIns="0" rIns="0" bIns="0" anchor="ctr" anchorCtr="0">
            <a:spAutoFit/>
          </a:bodyPr>
          <a:lstStyle>
            <a:lvl1pPr algn="l" defTabSz="932742" rtl="0" eaLnBrk="1" latinLnBrk="0" hangingPunct="1">
              <a:lnSpc>
                <a:spcPct val="90000"/>
              </a:lnSpc>
              <a:spcBef>
                <a:spcPct val="0"/>
              </a:spcBef>
              <a:buNone/>
              <a:defRPr lang="en-US" sz="50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216047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059C2D13-183F-4D43-BAF2-E6BC2941BF2C}"/>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03836908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9962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Dark blu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997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6905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logo (Dark blue)">
    <p:bg>
      <p:bgPr>
        <a:solidFill>
          <a:schemeClr val="bg2"/>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40069402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DEE921-53C7-4FC0-9621-33B92FC3AEF6}"/>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3" name="Fußzeilenplatzhalter 2">
            <a:extLst>
              <a:ext uri="{FF2B5EF4-FFF2-40B4-BE49-F238E27FC236}">
                <a16:creationId xmlns:a16="http://schemas.microsoft.com/office/drawing/2014/main" id="{EB418E38-23DB-427D-B730-4C92C3D4512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68CA551-B29F-453A-846C-138B1407DB0A}"/>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30835227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logo (Black)">
    <p:bg>
      <p:bgPr>
        <a:solidFill>
          <a:schemeClr val="bg1"/>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2390487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otes (Black)">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84584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e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8BAF34-1DDA-4C3B-AA61-182BD01BCF72}"/>
              </a:ext>
              <a:ext uri="{C183D7F6-B498-43B3-948B-1728B52AA6E4}">
                <adec:decorative xmlns:adec="http://schemas.microsoft.com/office/drawing/2017/decorative" val="1"/>
              </a:ext>
            </a:extLst>
          </p:cNvPr>
          <p:cNvSpPr/>
          <p:nvPr userDrawn="1"/>
        </p:nvSpPr>
        <p:spPr bwMode="blackWhite">
          <a:xfrm>
            <a:off x="0" y="0"/>
            <a:ext cx="121920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8371032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52A8F5-2EE9-4CAB-8C26-4CED82F62674}"/>
              </a:ext>
              <a:ext uri="{C183D7F6-B498-43B3-948B-1728B52AA6E4}">
                <adec:decorative xmlns:adec="http://schemas.microsoft.com/office/drawing/2017/decorative" val="1"/>
              </a:ext>
            </a:extLst>
          </p:cNvPr>
          <p:cNvSpPr/>
          <p:nvPr userDrawn="1"/>
        </p:nvSpPr>
        <p:spPr bwMode="blackWhite">
          <a:xfrm>
            <a:off x="0" y="0"/>
            <a:ext cx="12192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7024898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ey Side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E3B626-5488-4E61-BA94-5B0973216368}"/>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2645134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ck Side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7A8619-426D-42E8-B348-5897C1985410}"/>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6276468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8F35AE-E85D-4B77-B061-8E79AF875891}"/>
              </a:ext>
            </a:extLst>
          </p:cNvPr>
          <p:cNvPicPr>
            <a:picLocks noChangeAspect="1"/>
          </p:cNvPicPr>
          <p:nvPr userDrawn="1"/>
        </p:nvPicPr>
        <p:blipFill>
          <a:blip r:embed="rId2"/>
          <a:stretch>
            <a:fillRect/>
          </a:stretch>
        </p:blipFill>
        <p:spPr>
          <a:xfrm>
            <a:off x="365913" y="379657"/>
            <a:ext cx="5730087" cy="1929081"/>
          </a:xfrm>
          <a:prstGeom prst="rect">
            <a:avLst/>
          </a:prstGeom>
        </p:spPr>
      </p:pic>
      <p:pic>
        <p:nvPicPr>
          <p:cNvPr id="15" name="Picture 14">
            <a:extLst>
              <a:ext uri="{FF2B5EF4-FFF2-40B4-BE49-F238E27FC236}">
                <a16:creationId xmlns:a16="http://schemas.microsoft.com/office/drawing/2014/main" id="{3F0C5654-1DA2-4912-9353-041616A151F8}"/>
              </a:ext>
            </a:extLst>
          </p:cNvPr>
          <p:cNvPicPr>
            <a:picLocks noChangeAspect="1"/>
          </p:cNvPicPr>
          <p:nvPr userDrawn="1"/>
        </p:nvPicPr>
        <p:blipFill>
          <a:blip r:embed="rId3"/>
          <a:stretch>
            <a:fillRect/>
          </a:stretch>
        </p:blipFill>
        <p:spPr>
          <a:xfrm>
            <a:off x="365913" y="2705916"/>
            <a:ext cx="7473405" cy="3772427"/>
          </a:xfrm>
          <a:prstGeom prst="rect">
            <a:avLst/>
          </a:prstGeom>
        </p:spPr>
      </p:pic>
      <p:sp>
        <p:nvSpPr>
          <p:cNvPr id="18" name="Rectangle 17">
            <a:extLst>
              <a:ext uri="{FF2B5EF4-FFF2-40B4-BE49-F238E27FC236}">
                <a16:creationId xmlns:a16="http://schemas.microsoft.com/office/drawing/2014/main" id="{2B7A7CEF-B149-4548-AB9B-74F6DBCEA6FD}"/>
              </a:ext>
            </a:extLst>
          </p:cNvPr>
          <p:cNvSpPr/>
          <p:nvPr userDrawn="1"/>
        </p:nvSpPr>
        <p:spPr>
          <a:xfrm>
            <a:off x="10456378" y="1101296"/>
            <a:ext cx="640080" cy="640080"/>
          </a:xfrm>
          <a:prstGeom prst="rect">
            <a:avLst/>
          </a:prstGeom>
          <a:solidFill>
            <a:srgbClr val="243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7A9A36-178E-4163-8F91-62D077A93EF8}"/>
              </a:ext>
            </a:extLst>
          </p:cNvPr>
          <p:cNvSpPr/>
          <p:nvPr userDrawn="1"/>
        </p:nvSpPr>
        <p:spPr>
          <a:xfrm>
            <a:off x="10456378" y="1822935"/>
            <a:ext cx="640080" cy="640080"/>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6D42427-8FD9-4F32-BC9F-B19CBA3EB547}"/>
              </a:ext>
            </a:extLst>
          </p:cNvPr>
          <p:cNvSpPr/>
          <p:nvPr userDrawn="1"/>
        </p:nvSpPr>
        <p:spPr>
          <a:xfrm>
            <a:off x="10456378" y="2544574"/>
            <a:ext cx="640080" cy="640080"/>
          </a:xfrm>
          <a:prstGeom prst="rect">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421B71F-407E-40AC-8912-94BFE26E6A9C}"/>
              </a:ext>
            </a:extLst>
          </p:cNvPr>
          <p:cNvSpPr/>
          <p:nvPr userDrawn="1"/>
        </p:nvSpPr>
        <p:spPr>
          <a:xfrm>
            <a:off x="10456378" y="3266213"/>
            <a:ext cx="640080" cy="640080"/>
          </a:xfrm>
          <a:prstGeom prst="rect">
            <a:avLst/>
          </a:prstGeom>
          <a:solidFill>
            <a:srgbClr val="57B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CB3DBD5-4878-4169-AAB5-FBEB40A2086A}"/>
              </a:ext>
            </a:extLst>
          </p:cNvPr>
          <p:cNvSpPr/>
          <p:nvPr userDrawn="1"/>
        </p:nvSpPr>
        <p:spPr>
          <a:xfrm>
            <a:off x="10456378" y="379657"/>
            <a:ext cx="640080" cy="640080"/>
          </a:xfrm>
          <a:prstGeom prst="rect">
            <a:avLst/>
          </a:prstGeom>
          <a:solidFill>
            <a:srgbClr val="00D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A0DAE43-049E-4EE3-866E-191056B952C5}"/>
              </a:ext>
            </a:extLst>
          </p:cNvPr>
          <p:cNvSpPr/>
          <p:nvPr userDrawn="1"/>
        </p:nvSpPr>
        <p:spPr>
          <a:xfrm>
            <a:off x="11186007" y="1101296"/>
            <a:ext cx="640080" cy="640080"/>
          </a:xfrm>
          <a:prstGeom prst="rect">
            <a:avLst/>
          </a:prstGeom>
          <a:solidFill>
            <a:srgbClr val="19294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panose="020B0502040204020203" pitchFamily="34" charset="0"/>
              <a:ea typeface="+mn-ea"/>
              <a:cs typeface="Segoe UI" panose="020B0502040204020203" pitchFamily="34" charset="0"/>
            </a:endParaRPr>
          </a:p>
        </p:txBody>
      </p:sp>
      <p:sp>
        <p:nvSpPr>
          <p:cNvPr id="26" name="Rectangle 25">
            <a:extLst>
              <a:ext uri="{FF2B5EF4-FFF2-40B4-BE49-F238E27FC236}">
                <a16:creationId xmlns:a16="http://schemas.microsoft.com/office/drawing/2014/main" id="{F08FA3E0-F929-409D-A026-8EB5BE6E9DD9}"/>
              </a:ext>
            </a:extLst>
          </p:cNvPr>
          <p:cNvSpPr/>
          <p:nvPr userDrawn="1"/>
        </p:nvSpPr>
        <p:spPr>
          <a:xfrm>
            <a:off x="9439675" y="379657"/>
            <a:ext cx="640080" cy="64008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57698D3-8FB6-4723-8F17-2DC74D78AE8F}"/>
              </a:ext>
            </a:extLst>
          </p:cNvPr>
          <p:cNvSpPr/>
          <p:nvPr userDrawn="1"/>
        </p:nvSpPr>
        <p:spPr>
          <a:xfrm>
            <a:off x="9439675" y="1101296"/>
            <a:ext cx="640080" cy="640080"/>
          </a:xfrm>
          <a:prstGeom prst="rect">
            <a:avLst/>
          </a:prstGeom>
          <a:solidFill>
            <a:srgbClr val="9F5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84288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23539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6820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0643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77E438-50CC-436B-BE62-41F027C887C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E7BEFAE-FE4B-41E1-BB19-A17C7E2F65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E0CD168-A4B3-4AE0-B2E5-BC7C5CF1B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4941EE1-EB44-41C9-BAE2-591B31044F7B}"/>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6" name="Fußzeilenplatzhalter 5">
            <a:extLst>
              <a:ext uri="{FF2B5EF4-FFF2-40B4-BE49-F238E27FC236}">
                <a16:creationId xmlns:a16="http://schemas.microsoft.com/office/drawing/2014/main" id="{9F821465-16AA-49DB-932F-04FD73CA09F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28F1F39-2ED3-4361-9186-123FDF4355D4}"/>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168876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no bann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658C16-FB2E-4C1C-A560-7B9ECF96906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61A742CA-E96E-4124-AC0E-B60A167D6FB3}"/>
              </a:ext>
            </a:extLst>
          </p:cNvPr>
          <p:cNvSpPr>
            <a:spLocks noGrp="1"/>
          </p:cNvSpPr>
          <p:nvPr>
            <p:ph type="ftr" sz="quarter" idx="10"/>
          </p:nvPr>
        </p:nvSpPr>
        <p:spPr/>
        <p:txBody>
          <a:bodyPr/>
          <a:lstStyle/>
          <a:p>
            <a:pPr algn="l"/>
            <a:r>
              <a:rPr lang="en-US"/>
              <a:t>Microsoft Confidential</a:t>
            </a:r>
          </a:p>
        </p:txBody>
      </p:sp>
    </p:spTree>
    <p:extLst>
      <p:ext uri="{BB962C8B-B14F-4D97-AF65-F5344CB8AC3E}">
        <p14:creationId xmlns:p14="http://schemas.microsoft.com/office/powerpoint/2010/main" val="9421954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LUE">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76350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3678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hree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4690"/>
            <a:ext cx="11339774" cy="814777"/>
          </a:xfrm>
        </p:spPr>
        <p:txBody>
          <a:bodyPr wrap="square" lIns="0" tIns="0" rIns="0" bIns="0">
            <a:spAutoFit/>
          </a:bodyPr>
          <a:lstStyle>
            <a:lvl1pPr marL="0" indent="0">
              <a:lnSpc>
                <a:spcPct val="100000"/>
              </a:lnSpc>
              <a:spcBef>
                <a:spcPts val="0"/>
              </a:spcBef>
              <a:spcAft>
                <a:spcPts val="137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90"/>
            <a:ext cx="3630521"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3290"/>
            <a:ext cx="3623050"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3291"/>
            <a:ext cx="3630521" cy="2602491"/>
          </a:xfrm>
        </p:spPr>
        <p:txBody>
          <a:bodyPr lIns="0" tIns="0" rIns="0" bIns="0"/>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grpSp>
        <p:nvGrpSpPr>
          <p:cNvPr id="11" name="Group 10">
            <a:extLst>
              <a:ext uri="{FF2B5EF4-FFF2-40B4-BE49-F238E27FC236}">
                <a16:creationId xmlns:a16="http://schemas.microsoft.com/office/drawing/2014/main" id="{B3053341-E5CB-4603-A7D1-F64915184546}"/>
              </a:ext>
            </a:extLst>
          </p:cNvPr>
          <p:cNvGrpSpPr/>
          <p:nvPr userDrawn="1"/>
        </p:nvGrpSpPr>
        <p:grpSpPr>
          <a:xfrm>
            <a:off x="436378" y="6431026"/>
            <a:ext cx="11326085" cy="94962"/>
            <a:chOff x="445128" y="6559056"/>
            <a:chExt cx="11553197" cy="96853"/>
          </a:xfrm>
        </p:grpSpPr>
        <p:sp>
          <p:nvSpPr>
            <p:cNvPr id="12" name="TextBox 11">
              <a:extLst>
                <a:ext uri="{FF2B5EF4-FFF2-40B4-BE49-F238E27FC236}">
                  <a16:creationId xmlns:a16="http://schemas.microsoft.com/office/drawing/2014/main" id="{4E6D7F9D-B875-4E75-BE96-C6AEB682F0FA}"/>
                </a:ext>
              </a:extLst>
            </p:cNvPr>
            <p:cNvSpPr txBox="1"/>
            <p:nvPr userDrawn="1"/>
          </p:nvSpPr>
          <p:spPr>
            <a:xfrm>
              <a:off x="445128" y="6559056"/>
              <a:ext cx="907507"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5B40F06A-D2B5-4A80-B009-4D9116EA0EAD}"/>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66180912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7"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3" name="Title 2">
            <a:extLst>
              <a:ext uri="{FF2B5EF4-FFF2-40B4-BE49-F238E27FC236}">
                <a16:creationId xmlns:a16="http://schemas.microsoft.com/office/drawing/2014/main" id="{E76FA948-653B-4CA7-915C-E0E626C881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5011021"/>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524000" y="1463557"/>
            <a:ext cx="9144000" cy="2387600"/>
          </a:xfrm>
        </p:spPr>
        <p:txBody>
          <a:bodyPr anchor="b">
            <a:normAutofit/>
          </a:bodyPr>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524000" y="3943232"/>
            <a:ext cx="9144000" cy="1655762"/>
          </a:xfrm>
        </p:spPr>
        <p:txBody>
          <a:bodyPr>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1D965B-87A4-4F43-BE02-800BCCDF42EF}"/>
              </a:ext>
            </a:extLst>
          </p:cNvPr>
          <p:cNvSpPr>
            <a:spLocks noGrp="1"/>
          </p:cNvSpPr>
          <p:nvPr>
            <p:ph type="dt" sz="half" idx="10"/>
          </p:nvPr>
        </p:nvSpPr>
        <p:spPr>
          <a:xfrm>
            <a:off x="420624" y="6217920"/>
            <a:ext cx="2743200" cy="640080"/>
          </a:xfrm>
        </p:spPr>
        <p:txBody>
          <a:bodyPr anchor="ctr" anchorCtr="0"/>
          <a:lstStyle/>
          <a:p>
            <a:fld id="{403CB87E-4591-47A1-9046-CF63F17215EF}" type="datetime2">
              <a:rPr lang="en-US" smtClean="0"/>
              <a:t>Tuesday, June 22, 2021</a:t>
            </a:fld>
            <a:endParaRPr lang="en-US" dirty="0"/>
          </a:p>
        </p:txBody>
      </p:sp>
      <p:sp>
        <p:nvSpPr>
          <p:cNvPr id="5" name="Footer Placeholder 4">
            <a:extLst>
              <a:ext uri="{FF2B5EF4-FFF2-40B4-BE49-F238E27FC236}">
                <a16:creationId xmlns:a16="http://schemas.microsoft.com/office/drawing/2014/main" id="{389ED35B-CBF1-40D9-BAA7-CF9E1E22B8FC}"/>
              </a:ext>
            </a:extLst>
          </p:cNvPr>
          <p:cNvSpPr>
            <a:spLocks noGrp="1"/>
          </p:cNvSpPr>
          <p:nvPr>
            <p:ph type="ftr" sz="quarter" idx="11"/>
          </p:nvPr>
        </p:nvSpPr>
        <p:spPr>
          <a:xfrm>
            <a:off x="3767328" y="6217920"/>
            <a:ext cx="7196328" cy="640080"/>
          </a:xfrm>
        </p:spPr>
        <p:txBody>
          <a:bodyPr anchor="ctr" anchorCtr="0"/>
          <a:lstStyle/>
          <a:p>
            <a:r>
              <a:rPr lang="en-US" dirty="0"/>
              <a:t>Sample Footer Text</a:t>
            </a:r>
          </a:p>
        </p:txBody>
      </p:sp>
      <p:sp>
        <p:nvSpPr>
          <p:cNvPr id="6" name="Slide Number Placeholder 5">
            <a:extLst>
              <a:ext uri="{FF2B5EF4-FFF2-40B4-BE49-F238E27FC236}">
                <a16:creationId xmlns:a16="http://schemas.microsoft.com/office/drawing/2014/main" id="{3D26653A-450D-4BDE-8718-99F2D9314259}"/>
              </a:ext>
            </a:extLst>
          </p:cNvPr>
          <p:cNvSpPr>
            <a:spLocks noGrp="1"/>
          </p:cNvSpPr>
          <p:nvPr>
            <p:ph type="sldNum" sz="quarter" idx="12"/>
          </p:nvPr>
        </p:nvSpPr>
        <p:spPr>
          <a:xfrm>
            <a:off x="11503152" y="0"/>
            <a:ext cx="685800" cy="685800"/>
          </a:xfrm>
        </p:spPr>
        <p:txBody>
          <a:bodyPr/>
          <a:lstStyle>
            <a:lvl1pPr algn="ctr">
              <a:defRPr/>
            </a:lvl1pPr>
          </a:lstStyle>
          <a:p>
            <a:fld id="{3A4F6043-7A67-491B-98BC-F933DED7226D}" type="slidenum">
              <a:rPr lang="en-US" smtClean="0"/>
              <a:t>‹Nr.›</a:t>
            </a:fld>
            <a:endParaRPr lang="en-US"/>
          </a:p>
        </p:txBody>
      </p:sp>
    </p:spTree>
    <p:extLst>
      <p:ext uri="{BB962C8B-B14F-4D97-AF65-F5344CB8AC3E}">
        <p14:creationId xmlns:p14="http://schemas.microsoft.com/office/powerpoint/2010/main" val="39739270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a:xfrm>
            <a:off x="420624" y="365125"/>
            <a:ext cx="10543032" cy="1325563"/>
          </a:xfrm>
        </p:spPr>
        <p:txBody>
          <a:bodyPr>
            <a:normAutofit/>
          </a:bodyPr>
          <a:lstStyle>
            <a:lvl1pPr>
              <a:lnSpc>
                <a:spcPct val="90000"/>
              </a:lnSpc>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5" y="1825625"/>
            <a:ext cx="10543031" cy="4206383"/>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D1A7D4-E57E-4789-896B-B2A051BF94F6}"/>
              </a:ext>
            </a:extLst>
          </p:cNvPr>
          <p:cNvSpPr>
            <a:spLocks noGrp="1"/>
          </p:cNvSpPr>
          <p:nvPr>
            <p:ph type="dt" sz="half" idx="10"/>
          </p:nvPr>
        </p:nvSpPr>
        <p:spPr>
          <a:xfrm>
            <a:off x="420624" y="6217920"/>
            <a:ext cx="2743200" cy="640080"/>
          </a:xfrm>
        </p:spPr>
        <p:txBody>
          <a:bodyPr/>
          <a:lstStyle>
            <a:lvl1pPr>
              <a:defRPr>
                <a:solidFill>
                  <a:schemeClr val="tx2"/>
                </a:solidFill>
              </a:defRPr>
            </a:lvl1pPr>
          </a:lstStyle>
          <a:p>
            <a:fld id="{F33DE70B-B772-416E-A790-995760B1742E}" type="datetime2">
              <a:rPr lang="en-US" smtClean="0"/>
              <a:t>Tuesday, June 22, 2021</a:t>
            </a:fld>
            <a:endParaRPr lang="en-US" dirty="0"/>
          </a:p>
        </p:txBody>
      </p:sp>
      <p:sp>
        <p:nvSpPr>
          <p:cNvPr id="5" name="Footer Placeholder 4">
            <a:extLst>
              <a:ext uri="{FF2B5EF4-FFF2-40B4-BE49-F238E27FC236}">
                <a16:creationId xmlns:a16="http://schemas.microsoft.com/office/drawing/2014/main" id="{A07B63EE-3B35-4F8A-BDA3-E778BFE14CA1}"/>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C8339EF2-7937-4C30-A883-7F7BD02802BC}"/>
              </a:ext>
            </a:extLst>
          </p:cNvPr>
          <p:cNvSpPr>
            <a:spLocks noGrp="1"/>
          </p:cNvSpPr>
          <p:nvPr>
            <p:ph type="sldNum" sz="quarter" idx="12"/>
          </p:nvPr>
        </p:nvSpPr>
        <p:spPr/>
        <p:txBody>
          <a:bodyPr/>
          <a:lstStyle>
            <a:lvl1pPr algn="ctr">
              <a:defRPr>
                <a:solidFill>
                  <a:schemeClr val="tx2"/>
                </a:solidFill>
              </a:defRPr>
            </a:lvl1p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3530229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43032"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43032" cy="1500187"/>
          </a:xfrm>
        </p:spPr>
        <p:txBody>
          <a:bodyPr>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a:lstStyle/>
          <a:p>
            <a:fld id="{76760CDE-A6F1-4138-AF12-ED09E8E5FB6B}" type="datetime2">
              <a:rPr lang="en-US" smtClean="0"/>
              <a:t>Tuesday, June 22, 2021</a:t>
            </a:fld>
            <a:endParaRPr lang="en-US"/>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17651478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599176" cy="4206382"/>
          </a:xfrm>
        </p:spPr>
        <p:txBody>
          <a:bodyPr/>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6172200" y="1825625"/>
            <a:ext cx="479145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A1B49-6AAA-4DA7-970F-B75899F1AB51}"/>
              </a:ext>
            </a:extLst>
          </p:cNvPr>
          <p:cNvSpPr>
            <a:spLocks noGrp="1"/>
          </p:cNvSpPr>
          <p:nvPr>
            <p:ph type="dt" sz="half" idx="10"/>
          </p:nvPr>
        </p:nvSpPr>
        <p:spPr/>
        <p:txBody>
          <a:bodyPr/>
          <a:lstStyle/>
          <a:p>
            <a:fld id="{DB15F8B1-DB7B-4D28-A97D-40FB2DD1EF78}" type="datetime2">
              <a:rPr lang="en-US" smtClean="0"/>
              <a:t>Tuesday, June 22, 2021</a:t>
            </a:fld>
            <a:endParaRPr lang="en-US"/>
          </a:p>
        </p:txBody>
      </p:sp>
      <p:sp>
        <p:nvSpPr>
          <p:cNvPr id="6" name="Footer Placeholder 5">
            <a:extLst>
              <a:ext uri="{FF2B5EF4-FFF2-40B4-BE49-F238E27FC236}">
                <a16:creationId xmlns:a16="http://schemas.microsoft.com/office/drawing/2014/main" id="{DEE3649A-B9A2-4737-B47E-758DC140688B}"/>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50C1407-C705-451C-878E-8175DCCD500D}"/>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12729123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a:lstStyle/>
          <a:p>
            <a:fld id="{14039161-23B8-4738-9069-73EBE8884FDD}" type="datetime2">
              <a:rPr lang="en-US" smtClean="0"/>
              <a:t>Tuesday, June 22, 2021</a:t>
            </a:fld>
            <a:endParaRPr lang="en-US"/>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387808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F0B96-DA2F-468C-A657-174090CA1F3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5157D68-9156-4BF8-91EE-D407875129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52A2FD8-17DB-4597-85C4-761FFCCF83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1B1B246-0A1A-4B02-B3EE-C3A1CF3283A7}"/>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6" name="Fußzeilenplatzhalter 5">
            <a:extLst>
              <a:ext uri="{FF2B5EF4-FFF2-40B4-BE49-F238E27FC236}">
                <a16:creationId xmlns:a16="http://schemas.microsoft.com/office/drawing/2014/main" id="{E643BC81-194D-4D72-BC6C-DFBA428EE78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39BC985-F577-4A8B-9716-AA03BF40FBDC}"/>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35039245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43032" cy="1325563"/>
          </a:xfrm>
        </p:spPr>
        <p:txBody>
          <a:bodyPr>
            <a:normAutofit/>
          </a:bodyPr>
          <a:lstStyle>
            <a:lvl1pPr>
              <a:defRPr sz="5200"/>
            </a:lvl1pPr>
          </a:lstStyle>
          <a:p>
            <a:r>
              <a:rPr lang="en-US" dirty="0"/>
              <a:t>Click to edit Master title style</a:t>
            </a:r>
          </a:p>
        </p:txBody>
      </p:sp>
      <p:sp>
        <p:nvSpPr>
          <p:cNvPr id="3" name="Date Placeholder 2">
            <a:extLst>
              <a:ext uri="{FF2B5EF4-FFF2-40B4-BE49-F238E27FC236}">
                <a16:creationId xmlns:a16="http://schemas.microsoft.com/office/drawing/2014/main" id="{D443A871-5A76-4349-99F0-C46C77380477}"/>
              </a:ext>
            </a:extLst>
          </p:cNvPr>
          <p:cNvSpPr>
            <a:spLocks noGrp="1"/>
          </p:cNvSpPr>
          <p:nvPr>
            <p:ph type="dt" sz="half" idx="10"/>
          </p:nvPr>
        </p:nvSpPr>
        <p:spPr/>
        <p:txBody>
          <a:bodyPr/>
          <a:lstStyle/>
          <a:p>
            <a:fld id="{FA994D44-7693-499F-AC6C-11696134FE3F}" type="datetime2">
              <a:rPr lang="en-US" smtClean="0"/>
              <a:t>Tuesday, June 22, 2021</a:t>
            </a:fld>
            <a:endParaRPr lang="en-US"/>
          </a:p>
        </p:txBody>
      </p:sp>
      <p:sp>
        <p:nvSpPr>
          <p:cNvPr id="4" name="Footer Placeholder 3">
            <a:extLst>
              <a:ext uri="{FF2B5EF4-FFF2-40B4-BE49-F238E27FC236}">
                <a16:creationId xmlns:a16="http://schemas.microsoft.com/office/drawing/2014/main" id="{F472E803-8BD9-40A2-8389-C19DA11480E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05414ED-B772-4B84-813E-E34C9A97C053}"/>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8503147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a:lstStyle/>
          <a:p>
            <a:fld id="{363AF2AE-472C-4EF3-ABB2-24BAA9AE3CF7}" type="datetime2">
              <a:rPr lang="en-US" smtClean="0"/>
              <a:t>Tuesday, June 22, 2021</a:t>
            </a:fld>
            <a:endParaRPr lang="en-US"/>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162243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43032" cy="1600200"/>
          </a:xfrm>
        </p:spPr>
        <p:txBody>
          <a:bodyPr anchor="b">
            <a:noAutofit/>
          </a:bodyPr>
          <a:lstStyle>
            <a:lvl1pPr>
              <a:defRPr sz="5200">
                <a:latin typeface="Dante (Headings)2"/>
              </a:defRPr>
            </a:lvl1pPr>
          </a:lstStyle>
          <a:p>
            <a:r>
              <a:rPr lang="en-US" dirty="0"/>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5183188" y="2199340"/>
            <a:ext cx="5780468"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4813E-250B-4422-AE46-5E1AB964A417}"/>
              </a:ext>
            </a:extLst>
          </p:cNvPr>
          <p:cNvSpPr>
            <a:spLocks noGrp="1"/>
          </p:cNvSpPr>
          <p:nvPr>
            <p:ph type="dt" sz="half" idx="10"/>
          </p:nvPr>
        </p:nvSpPr>
        <p:spPr>
          <a:xfrm>
            <a:off x="420624" y="6217920"/>
            <a:ext cx="2743200" cy="640080"/>
          </a:xfrm>
        </p:spPr>
        <p:txBody>
          <a:bodyPr/>
          <a:lstStyle/>
          <a:p>
            <a:fld id="{EAEA162C-A7C1-4263-9453-1BAFF8C39559}" type="datetime2">
              <a:rPr lang="en-US" smtClean="0"/>
              <a:t>Tuesday, June 22, 2021</a:t>
            </a:fld>
            <a:endParaRPr lang="en-US"/>
          </a:p>
        </p:txBody>
      </p:sp>
      <p:sp>
        <p:nvSpPr>
          <p:cNvPr id="6" name="Footer Placeholder 5">
            <a:extLst>
              <a:ext uri="{FF2B5EF4-FFF2-40B4-BE49-F238E27FC236}">
                <a16:creationId xmlns:a16="http://schemas.microsoft.com/office/drawing/2014/main" id="{61CB5B81-E9CC-45F3-8EF1-35D2C8FF15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5DA7E97-5A73-4602-9582-6CDACB9185F3}"/>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514361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4489180" cy="16002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5183188"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BAF6305-9768-4792-866C-91238D45695D}"/>
              </a:ext>
            </a:extLst>
          </p:cNvPr>
          <p:cNvSpPr>
            <a:spLocks noGrp="1"/>
          </p:cNvSpPr>
          <p:nvPr>
            <p:ph type="dt" sz="half" idx="10"/>
          </p:nvPr>
        </p:nvSpPr>
        <p:spPr>
          <a:xfrm>
            <a:off x="420624" y="6217920"/>
            <a:ext cx="2743200" cy="640080"/>
          </a:xfrm>
        </p:spPr>
        <p:txBody>
          <a:bodyPr/>
          <a:lstStyle/>
          <a:p>
            <a:fld id="{64DF6793-3458-4587-8168-65F0C37A92D2}" type="datetime2">
              <a:rPr lang="en-US" smtClean="0"/>
              <a:t>Tuesday, June 22, 2021</a:t>
            </a:fld>
            <a:endParaRPr lang="en-US"/>
          </a:p>
        </p:txBody>
      </p:sp>
      <p:sp>
        <p:nvSpPr>
          <p:cNvPr id="6" name="Footer Placeholder 5">
            <a:extLst>
              <a:ext uri="{FF2B5EF4-FFF2-40B4-BE49-F238E27FC236}">
                <a16:creationId xmlns:a16="http://schemas.microsoft.com/office/drawing/2014/main" id="{2CDBF050-0FF1-499F-936E-FAAE50DC3D3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902C2E-1542-46B4-85B1-7A4B3F7724FC}"/>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149234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B8191-8A0C-4077-9A2D-0255BF81A9D0}"/>
              </a:ext>
            </a:extLst>
          </p:cNvPr>
          <p:cNvSpPr>
            <a:spLocks noGrp="1"/>
          </p:cNvSpPr>
          <p:nvPr>
            <p:ph type="dt" sz="half" idx="10"/>
          </p:nvPr>
        </p:nvSpPr>
        <p:spPr/>
        <p:txBody>
          <a:bodyPr/>
          <a:lstStyle/>
          <a:p>
            <a:fld id="{2FA17F0E-8070-4DFE-A821-9A699EDBAD7E}" type="datetime2">
              <a:rPr lang="en-US" smtClean="0"/>
              <a:t>Tuesday, June 22, 2021</a:t>
            </a:fld>
            <a:endParaRPr lang="en-US"/>
          </a:p>
        </p:txBody>
      </p:sp>
      <p:sp>
        <p:nvSpPr>
          <p:cNvPr id="5" name="Footer Placeholder 4">
            <a:extLst>
              <a:ext uri="{FF2B5EF4-FFF2-40B4-BE49-F238E27FC236}">
                <a16:creationId xmlns:a16="http://schemas.microsoft.com/office/drawing/2014/main" id="{BF441B40-57AC-45F3-9AAC-DC2BEBB1218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B6D65F4-29FA-451A-878F-768E426A7EDA}"/>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5365856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141D6-1E1A-4A54-A9B4-57F86865FC03}"/>
              </a:ext>
            </a:extLst>
          </p:cNvPr>
          <p:cNvSpPr>
            <a:spLocks noGrp="1"/>
          </p:cNvSpPr>
          <p:nvPr>
            <p:ph type="dt" sz="half" idx="10"/>
          </p:nvPr>
        </p:nvSpPr>
        <p:spPr/>
        <p:txBody>
          <a:bodyPr/>
          <a:lstStyle/>
          <a:p>
            <a:fld id="{D88D34AE-C7BF-46E5-A968-01C6641F6476}" type="datetime2">
              <a:rPr lang="en-US" smtClean="0"/>
              <a:t>Tuesday, June 22, 2021</a:t>
            </a:fld>
            <a:endParaRPr lang="en-US"/>
          </a:p>
        </p:txBody>
      </p:sp>
      <p:sp>
        <p:nvSpPr>
          <p:cNvPr id="5" name="Footer Placeholder 4">
            <a:extLst>
              <a:ext uri="{FF2B5EF4-FFF2-40B4-BE49-F238E27FC236}">
                <a16:creationId xmlns:a16="http://schemas.microsoft.com/office/drawing/2014/main" id="{E57541D6-4702-4421-AEB2-D6CA3AADBA4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C3C9F43-CD60-4C38-94C9-0E6D3B7224FD}"/>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41371187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4575069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04695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86363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77806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66" Type="http://schemas.openxmlformats.org/officeDocument/2006/relationships/slideLayout" Target="../slideLayouts/slideLayout78.xml"/><Relationship Id="rId74" Type="http://schemas.openxmlformats.org/officeDocument/2006/relationships/image" Target="../media/image3.emf"/><Relationship Id="rId5" Type="http://schemas.openxmlformats.org/officeDocument/2006/relationships/slideLayout" Target="../slideLayouts/slideLayout17.xml"/><Relationship Id="rId61" Type="http://schemas.openxmlformats.org/officeDocument/2006/relationships/slideLayout" Target="../slideLayouts/slideLayout73.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67" Type="http://schemas.openxmlformats.org/officeDocument/2006/relationships/slideLayout" Target="../slideLayouts/slideLayout79.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70" Type="http://schemas.openxmlformats.org/officeDocument/2006/relationships/slideLayout" Target="../slideLayouts/slideLayout8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 Type="http://schemas.openxmlformats.org/officeDocument/2006/relationships/slideLayout" Target="../slideLayouts/slideLayout19.xml"/><Relationship Id="rId71"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3.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image" Target="../media/image40.emf"/><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theme" Target="../theme/theme4.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5.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20800F8-C025-4FE6-B0E2-45DA97A073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E6FDE36-B081-4647-9094-2C744F5205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BF83171-2672-4CFC-996D-B9CA8F0AB3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4AA2A962-F35A-4970-936A-4AC71BE19D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2AAC838-7252-49D0-A1D1-CC5BE0BAFD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07826-A65F-4BF1-B5C3-4E2D414F9E02}" type="slidenum">
              <a:rPr lang="de-DE" smtClean="0"/>
              <a:t>‹Nr.›</a:t>
            </a:fld>
            <a:endParaRPr lang="de-DE"/>
          </a:p>
        </p:txBody>
      </p:sp>
    </p:spTree>
    <p:extLst>
      <p:ext uri="{BB962C8B-B14F-4D97-AF65-F5344CB8AC3E}">
        <p14:creationId xmlns:p14="http://schemas.microsoft.com/office/powerpoint/2010/main" val="1091211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4"/>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4142171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6836B-C327-49CB-ADF2-2E730C4A91BF}"/>
              </a:ext>
            </a:extLst>
          </p:cNvPr>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0F61-136C-42B3-981B-FDE3DD0A8135}"/>
              </a:ext>
            </a:extLst>
          </p:cNvPr>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4303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430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fld id="{E8352ED3-3C46-4C9A-9738-67B2D875E7E2}" type="datetime2">
              <a:rPr lang="en-US" smtClean="0"/>
              <a:pPr/>
              <a:t>Tuesday, June 22, 2021</a:t>
            </a:fld>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234282729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ts val="28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ts val="28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2pPr>
      <a:lvl3pPr marL="1143000" indent="-228600" algn="l" defTabSz="914400" rtl="0" eaLnBrk="1" latinLnBrk="0" hangingPunct="1">
        <a:lnSpc>
          <a:spcPts val="28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3pPr>
      <a:lvl4pPr marL="1600200" indent="-228600" algn="l" defTabSz="914400" rtl="0" eaLnBrk="1" latinLnBrk="0" hangingPunct="1">
        <a:lnSpc>
          <a:spcPts val="28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4pPr>
      <a:lvl5pPr marL="2057400" indent="-228600" algn="l" defTabSz="914400" rtl="0" eaLnBrk="1" latinLnBrk="0" hangingPunct="1">
        <a:lnSpc>
          <a:spcPts val="28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4359054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6836B-C327-49CB-ADF2-2E730C4A91BF}"/>
              </a:ext>
            </a:extLst>
          </p:cNvPr>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0F61-136C-42B3-981B-FDE3DD0A8135}"/>
              </a:ext>
            </a:extLst>
          </p:cNvPr>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4303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430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fld id="{E8352ED3-3C46-4C9A-9738-67B2D875E7E2}" type="datetime2">
              <a:rPr lang="en-US" smtClean="0"/>
              <a:pPr/>
              <a:t>Tuesday, June 22, 2021</a:t>
            </a:fld>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234267884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ts val="28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ts val="28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2pPr>
      <a:lvl3pPr marL="1143000" indent="-228600" algn="l" defTabSz="914400" rtl="0" eaLnBrk="1" latinLnBrk="0" hangingPunct="1">
        <a:lnSpc>
          <a:spcPts val="28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3pPr>
      <a:lvl4pPr marL="1600200" indent="-228600" algn="l" defTabSz="914400" rtl="0" eaLnBrk="1" latinLnBrk="0" hangingPunct="1">
        <a:lnSpc>
          <a:spcPts val="28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4pPr>
      <a:lvl5pPr marL="2057400" indent="-228600" algn="l" defTabSz="914400" rtl="0" eaLnBrk="1" latinLnBrk="0" hangingPunct="1">
        <a:lnSpc>
          <a:spcPts val="28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image" Target="../media/image46.jpeg"/><Relationship Id="rId1" Type="http://schemas.openxmlformats.org/officeDocument/2006/relationships/slideLayout" Target="../slideLayouts/slideLayout8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s>
</file>

<file path=ppt/slides/_rels/slide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99.xml"/><Relationship Id="rId5" Type="http://schemas.openxmlformats.org/officeDocument/2006/relationships/image" Target="../media/image47.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2.png"/><Relationship Id="rId7" Type="http://schemas.openxmlformats.org/officeDocument/2006/relationships/image" Target="../media/image59.png"/><Relationship Id="rId2" Type="http://schemas.openxmlformats.org/officeDocument/2006/relationships/image" Target="../media/image71.png"/><Relationship Id="rId1" Type="http://schemas.openxmlformats.org/officeDocument/2006/relationships/slideLayout" Target="../slideLayouts/slideLayout27.xml"/><Relationship Id="rId6" Type="http://schemas.openxmlformats.org/officeDocument/2006/relationships/image" Target="../media/image58.jpeg"/><Relationship Id="rId5" Type="http://schemas.openxmlformats.org/officeDocument/2006/relationships/hyperlink" Target="https://myinspire.microsoft.com/sessions/4a50e354-b3a8-4d54-9d2a-9dc723ac1030?source=sessions" TargetMode="External"/><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hyperlink" Target="https://docs.microsoft.com/de-de/azure-stack/hci/deploy/migrate-cluster-new-hardware" TargetMode="External"/><Relationship Id="rId7" Type="http://schemas.openxmlformats.org/officeDocument/2006/relationships/image" Target="../media/image47.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docs.microsoft.com/de-de/azure-stack/hci/deploy/migrate-cluster-new-hardware" TargetMode="Externa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9.pn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docs.microsoft.com/de-de/azure-stack/hci/deploy/migrate-cluster-new-hardware" TargetMode="Externa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9.png"/><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2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47.png"/><Relationship Id="rId2" Type="http://schemas.openxmlformats.org/officeDocument/2006/relationships/hyperlink" Target="https://www.manfredhelber.de/windows-server-webday/" TargetMode="Externa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manfredhelber.de/" TargetMode="Externa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9.pn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de.wikipedia.org/wiki/Hyperkonvergente_Infrastruktur" TargetMode="Externa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2.png"/><Relationship Id="rId7" Type="http://schemas.openxmlformats.org/officeDocument/2006/relationships/image" Target="../media/image59.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64.pn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A9A75F59-7008-4011-8FCF-8F6344CB9B82}"/>
              </a:ext>
            </a:extLst>
          </p:cNvPr>
          <p:cNvSpPr txBox="1"/>
          <p:nvPr/>
        </p:nvSpPr>
        <p:spPr>
          <a:xfrm>
            <a:off x="2840854" y="300562"/>
            <a:ext cx="9100132" cy="1354217"/>
          </a:xfrm>
          <a:prstGeom prst="rect">
            <a:avLst/>
          </a:prstGeom>
          <a:solidFill>
            <a:schemeClr val="accent6">
              <a:lumMod val="75000"/>
              <a:alpha val="69804"/>
            </a:schemeClr>
          </a:solidFill>
        </p:spPr>
        <p:txBody>
          <a:bodyPr wrap="square" lIns="21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Das Online-Schulungs-Format</a:t>
            </a:r>
          </a:p>
        </p:txBody>
      </p:sp>
      <p:pic>
        <p:nvPicPr>
          <p:cNvPr id="7" name="Grafik 6">
            <a:extLst>
              <a:ext uri="{FF2B5EF4-FFF2-40B4-BE49-F238E27FC236}">
                <a16:creationId xmlns:a16="http://schemas.microsoft.com/office/drawing/2014/main" id="{09853F7F-9F0F-454E-AA25-4171ABF9D948}"/>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332245" y="306172"/>
            <a:ext cx="2508610" cy="1354217"/>
          </a:xfrm>
          <a:prstGeom prst="rect">
            <a:avLst/>
          </a:prstGeom>
        </p:spPr>
      </p:pic>
      <p:pic>
        <p:nvPicPr>
          <p:cNvPr id="20" name="Grafik 19" descr="Ein Bild, das Buch enthält.&#10;&#10;Automatisch generierte Beschreibung">
            <a:extLst>
              <a:ext uri="{FF2B5EF4-FFF2-40B4-BE49-F238E27FC236}">
                <a16:creationId xmlns:a16="http://schemas.microsoft.com/office/drawing/2014/main" id="{39C93474-AF61-43F2-8F73-BF7CE49D1942}"/>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106482" y="3250093"/>
            <a:ext cx="1835501" cy="2249699"/>
          </a:xfrm>
          <a:prstGeom prst="rect">
            <a:avLst/>
          </a:prstGeom>
        </p:spPr>
      </p:pic>
      <p:sp>
        <p:nvSpPr>
          <p:cNvPr id="22" name="Textfeld 21">
            <a:extLst>
              <a:ext uri="{FF2B5EF4-FFF2-40B4-BE49-F238E27FC236}">
                <a16:creationId xmlns:a16="http://schemas.microsoft.com/office/drawing/2014/main" id="{BC4F769E-744B-4F1B-B36C-A589E15F1A66}"/>
              </a:ext>
            </a:extLst>
          </p:cNvPr>
          <p:cNvSpPr txBox="1"/>
          <p:nvPr/>
        </p:nvSpPr>
        <p:spPr>
          <a:xfrm>
            <a:off x="10171000" y="5475857"/>
            <a:ext cx="19053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Von und 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Manfred Helber</a:t>
            </a:r>
          </a:p>
        </p:txBody>
      </p:sp>
      <p:pic>
        <p:nvPicPr>
          <p:cNvPr id="24" name="Grafik 23">
            <a:extLst>
              <a:ext uri="{FF2B5EF4-FFF2-40B4-BE49-F238E27FC236}">
                <a16:creationId xmlns:a16="http://schemas.microsoft.com/office/drawing/2014/main" id="{A62EE1B1-B02D-4003-BA43-26A86EEA4C1C}"/>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9457113" y="4262892"/>
            <a:ext cx="770248" cy="1464903"/>
          </a:xfrm>
          <a:prstGeom prst="rect">
            <a:avLst/>
          </a:prstGeom>
        </p:spPr>
      </p:pic>
      <p:sp>
        <p:nvSpPr>
          <p:cNvPr id="26" name="Textfeld 25">
            <a:extLst>
              <a:ext uri="{FF2B5EF4-FFF2-40B4-BE49-F238E27FC236}">
                <a16:creationId xmlns:a16="http://schemas.microsoft.com/office/drawing/2014/main" id="{4003BEDE-C94C-49D3-8857-50CEEEFB867A}"/>
              </a:ext>
            </a:extLst>
          </p:cNvPr>
          <p:cNvSpPr txBox="1"/>
          <p:nvPr/>
        </p:nvSpPr>
        <p:spPr>
          <a:xfrm>
            <a:off x="1842263" y="1848857"/>
            <a:ext cx="648062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 Server 2022</a:t>
            </a:r>
          </a:p>
        </p:txBody>
      </p:sp>
      <p:sp>
        <p:nvSpPr>
          <p:cNvPr id="30" name="Textfeld 29">
            <a:extLst>
              <a:ext uri="{FF2B5EF4-FFF2-40B4-BE49-F238E27FC236}">
                <a16:creationId xmlns:a16="http://schemas.microsoft.com/office/drawing/2014/main" id="{C8A4929D-76D9-48C2-9137-BA86F855BC87}"/>
              </a:ext>
            </a:extLst>
          </p:cNvPr>
          <p:cNvSpPr txBox="1"/>
          <p:nvPr/>
        </p:nvSpPr>
        <p:spPr>
          <a:xfrm>
            <a:off x="1962952" y="4903473"/>
            <a:ext cx="20024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Hyper-V</a:t>
            </a:r>
          </a:p>
        </p:txBody>
      </p:sp>
      <p:sp>
        <p:nvSpPr>
          <p:cNvPr id="32" name="Textfeld 31">
            <a:extLst>
              <a:ext uri="{FF2B5EF4-FFF2-40B4-BE49-F238E27FC236}">
                <a16:creationId xmlns:a16="http://schemas.microsoft.com/office/drawing/2014/main" id="{D705B6FA-E250-4D2E-8AB9-D34142EBC688}"/>
              </a:ext>
            </a:extLst>
          </p:cNvPr>
          <p:cNvSpPr txBox="1"/>
          <p:nvPr/>
        </p:nvSpPr>
        <p:spPr>
          <a:xfrm>
            <a:off x="253678" y="2569417"/>
            <a:ext cx="136370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End </a:t>
            </a:r>
            <a:r>
              <a:rPr kumimoji="0" lang="de-DE" sz="2400" b="1"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of</a:t>
            </a:r>
            <a:br>
              <a:rPr kumimoji="0" lang="de-DE"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de-DE"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Support</a:t>
            </a:r>
            <a:endPar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6" name="Textfeld 35">
            <a:extLst>
              <a:ext uri="{FF2B5EF4-FFF2-40B4-BE49-F238E27FC236}">
                <a16:creationId xmlns:a16="http://schemas.microsoft.com/office/drawing/2014/main" id="{3C387E2B-B4F3-4CBB-9FF6-EB7FE0CBA4A2}"/>
              </a:ext>
            </a:extLst>
          </p:cNvPr>
          <p:cNvSpPr txBox="1"/>
          <p:nvPr/>
        </p:nvSpPr>
        <p:spPr>
          <a:xfrm>
            <a:off x="332245" y="5869554"/>
            <a:ext cx="217078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Mit freundlicher Unterstützung von</a:t>
            </a:r>
          </a:p>
        </p:txBody>
      </p:sp>
      <p:sp>
        <p:nvSpPr>
          <p:cNvPr id="38" name="Rechteck 37">
            <a:extLst>
              <a:ext uri="{FF2B5EF4-FFF2-40B4-BE49-F238E27FC236}">
                <a16:creationId xmlns:a16="http://schemas.microsoft.com/office/drawing/2014/main" id="{3A690237-736E-446C-B767-6E1DCE2F4E57}"/>
              </a:ext>
            </a:extLst>
          </p:cNvPr>
          <p:cNvSpPr/>
          <p:nvPr/>
        </p:nvSpPr>
        <p:spPr>
          <a:xfrm>
            <a:off x="0" y="6196305"/>
            <a:ext cx="12192000" cy="67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sp>
        <p:nvSpPr>
          <p:cNvPr id="40" name="Textfeld 39">
            <a:extLst>
              <a:ext uri="{FF2B5EF4-FFF2-40B4-BE49-F238E27FC236}">
                <a16:creationId xmlns:a16="http://schemas.microsoft.com/office/drawing/2014/main" id="{D5E57672-3809-4041-874F-614CEE55B907}"/>
              </a:ext>
            </a:extLst>
          </p:cNvPr>
          <p:cNvSpPr txBox="1"/>
          <p:nvPr/>
        </p:nvSpPr>
        <p:spPr>
          <a:xfrm>
            <a:off x="1007296" y="3730422"/>
            <a:ext cx="21114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Migration</a:t>
            </a:r>
            <a:endPar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1" name="Textfeld 20">
            <a:extLst>
              <a:ext uri="{FF2B5EF4-FFF2-40B4-BE49-F238E27FC236}">
                <a16:creationId xmlns:a16="http://schemas.microsoft.com/office/drawing/2014/main" id="{A91E646F-ECCF-4B30-8901-FD2C36AE8978}"/>
              </a:ext>
            </a:extLst>
          </p:cNvPr>
          <p:cNvSpPr txBox="1"/>
          <p:nvPr/>
        </p:nvSpPr>
        <p:spPr>
          <a:xfrm>
            <a:off x="3626115" y="2940112"/>
            <a:ext cx="9733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HCI</a:t>
            </a:r>
          </a:p>
        </p:txBody>
      </p:sp>
      <p:sp>
        <p:nvSpPr>
          <p:cNvPr id="23" name="Textfeld 22">
            <a:extLst>
              <a:ext uri="{FF2B5EF4-FFF2-40B4-BE49-F238E27FC236}">
                <a16:creationId xmlns:a16="http://schemas.microsoft.com/office/drawing/2014/main" id="{4F003F4F-C349-4EF0-9102-6D3765270CDC}"/>
              </a:ext>
            </a:extLst>
          </p:cNvPr>
          <p:cNvSpPr txBox="1"/>
          <p:nvPr/>
        </p:nvSpPr>
        <p:spPr>
          <a:xfrm>
            <a:off x="4505655" y="3961674"/>
            <a:ext cx="16780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Storage</a:t>
            </a:r>
            <a:endPar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5" name="Textfeld 24">
            <a:extLst>
              <a:ext uri="{FF2B5EF4-FFF2-40B4-BE49-F238E27FC236}">
                <a16:creationId xmlns:a16="http://schemas.microsoft.com/office/drawing/2014/main" id="{8311EA12-E3BA-4C40-9AF0-6CC59DD486DD}"/>
              </a:ext>
            </a:extLst>
          </p:cNvPr>
          <p:cNvSpPr txBox="1"/>
          <p:nvPr/>
        </p:nvSpPr>
        <p:spPr>
          <a:xfrm>
            <a:off x="5367121" y="2991711"/>
            <a:ext cx="331661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Storage Spaces </a:t>
            </a:r>
            <a:r>
              <a:rPr kumimoji="0" lang="de-DE" sz="2400" b="1"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Direct</a:t>
            </a:r>
            <a:endPar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7" name="Textfeld 26">
            <a:extLst>
              <a:ext uri="{FF2B5EF4-FFF2-40B4-BE49-F238E27FC236}">
                <a16:creationId xmlns:a16="http://schemas.microsoft.com/office/drawing/2014/main" id="{3D73AD39-87C7-45A0-B05B-A2291CF42064}"/>
              </a:ext>
            </a:extLst>
          </p:cNvPr>
          <p:cNvSpPr txBox="1"/>
          <p:nvPr/>
        </p:nvSpPr>
        <p:spPr>
          <a:xfrm>
            <a:off x="4343287" y="4764973"/>
            <a:ext cx="361227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 Admin C</a:t>
            </a:r>
            <a:r>
              <a:rPr kumimoji="0" lang="de-DE" sz="2400" b="1"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enter</a:t>
            </a:r>
            <a:endPar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8" name="Textfeld 27">
            <a:extLst>
              <a:ext uri="{FF2B5EF4-FFF2-40B4-BE49-F238E27FC236}">
                <a16:creationId xmlns:a16="http://schemas.microsoft.com/office/drawing/2014/main" id="{BDAFEE2F-8C15-4B7F-9764-7B7B050F3C7E}"/>
              </a:ext>
            </a:extLst>
          </p:cNvPr>
          <p:cNvSpPr txBox="1"/>
          <p:nvPr/>
        </p:nvSpPr>
        <p:spPr>
          <a:xfrm>
            <a:off x="5432539" y="5269729"/>
            <a:ext cx="16772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Hybrid</a:t>
            </a:r>
          </a:p>
        </p:txBody>
      </p:sp>
      <p:sp>
        <p:nvSpPr>
          <p:cNvPr id="29" name="Textfeld 28">
            <a:extLst>
              <a:ext uri="{FF2B5EF4-FFF2-40B4-BE49-F238E27FC236}">
                <a16:creationId xmlns:a16="http://schemas.microsoft.com/office/drawing/2014/main" id="{F5338572-A221-4A7D-AED6-7F93E7C02032}"/>
              </a:ext>
            </a:extLst>
          </p:cNvPr>
          <p:cNvSpPr txBox="1"/>
          <p:nvPr/>
        </p:nvSpPr>
        <p:spPr>
          <a:xfrm>
            <a:off x="9436996" y="507675"/>
            <a:ext cx="1912703" cy="1077218"/>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17. Juni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a:ea typeface="+mn-ea"/>
                <a:cs typeface="Segoe UI"/>
              </a:rPr>
              <a:t>09.30 bis 17.30 Uhr</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t>
            </a:r>
            <a:endParaRPr kumimoji="0" lang="de-DE" sz="1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1026" name="Picture 2">
            <a:extLst>
              <a:ext uri="{FF2B5EF4-FFF2-40B4-BE49-F238E27FC236}">
                <a16:creationId xmlns:a16="http://schemas.microsoft.com/office/drawing/2014/main" id="{435FC0C3-90A8-4609-A5EA-882716CA36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807" y="6332640"/>
            <a:ext cx="2557454" cy="3796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90B4FBC-6E10-429E-BC9D-81FF1CF490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2851544" y="6382934"/>
            <a:ext cx="1552186" cy="3145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2808A58-3A87-4464-B2A2-D9918C4BD0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4551284" y="6288856"/>
            <a:ext cx="1104787" cy="41723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564E27D1-A09D-4753-BDBF-7EF5993C47F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5784990" y="6261159"/>
            <a:ext cx="1052394" cy="53343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1B5EE282-0F94-4409-AE56-25342F26F1E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6955423" y="6223874"/>
            <a:ext cx="1210229" cy="57072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5D58CB2A-ED3E-4CDE-81B1-8D211B98819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624" t="31408" r="7193" b="30218"/>
          <a:stretch/>
        </p:blipFill>
        <p:spPr bwMode="auto">
          <a:xfrm>
            <a:off x="8398426" y="6361195"/>
            <a:ext cx="1559410" cy="35537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F4ECF68-6447-47CE-AAB6-7AC5C03607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30732" y="6386068"/>
            <a:ext cx="1699902" cy="386794"/>
          </a:xfrm>
          <a:prstGeom prst="rect">
            <a:avLst/>
          </a:prstGeom>
          <a:noFill/>
          <a:extLst>
            <a:ext uri="{909E8E84-426E-40DD-AFC4-6F175D3DCCD1}">
              <a14:hiddenFill xmlns:a14="http://schemas.microsoft.com/office/drawing/2010/main">
                <a:solidFill>
                  <a:srgbClr val="FFFFFF"/>
                </a:solidFill>
              </a14:hiddenFill>
            </a:ext>
          </a:extLst>
        </p:spPr>
      </p:pic>
      <p:sp>
        <p:nvSpPr>
          <p:cNvPr id="33" name="Rechteck 32">
            <a:extLst>
              <a:ext uri="{FF2B5EF4-FFF2-40B4-BE49-F238E27FC236}">
                <a16:creationId xmlns:a16="http://schemas.microsoft.com/office/drawing/2014/main" id="{39DA96CA-D59F-4E87-83B2-F5F1CC01AF0D}"/>
              </a:ext>
            </a:extLst>
          </p:cNvPr>
          <p:cNvSpPr/>
          <p:nvPr/>
        </p:nvSpPr>
        <p:spPr>
          <a:xfrm>
            <a:off x="10227361" y="1670031"/>
            <a:ext cx="1710961" cy="132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pic>
        <p:nvPicPr>
          <p:cNvPr id="8194" name="Picture 2">
            <a:extLst>
              <a:ext uri="{FF2B5EF4-FFF2-40B4-BE49-F238E27FC236}">
                <a16:creationId xmlns:a16="http://schemas.microsoft.com/office/drawing/2014/main" id="{0F76A815-8F2C-4C01-A866-9B1A4FB6E3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33349" y="1972139"/>
            <a:ext cx="1278520" cy="878089"/>
          </a:xfrm>
          <a:prstGeom prst="rect">
            <a:avLst/>
          </a:prstGeom>
          <a:noFill/>
          <a:extLst>
            <a:ext uri="{909E8E84-426E-40DD-AFC4-6F175D3DCCD1}">
              <a14:hiddenFill xmlns:a14="http://schemas.microsoft.com/office/drawing/2010/main">
                <a:solidFill>
                  <a:srgbClr val="FFFFFF"/>
                </a:solidFill>
              </a14:hiddenFill>
            </a:ext>
          </a:extLst>
        </p:spPr>
      </p:pic>
      <p:sp>
        <p:nvSpPr>
          <p:cNvPr id="35" name="Textfeld 34">
            <a:extLst>
              <a:ext uri="{FF2B5EF4-FFF2-40B4-BE49-F238E27FC236}">
                <a16:creationId xmlns:a16="http://schemas.microsoft.com/office/drawing/2014/main" id="{26A3625A-6732-4D27-8F17-A7F91EAE7EF5}"/>
              </a:ext>
            </a:extLst>
          </p:cNvPr>
          <p:cNvSpPr txBox="1"/>
          <p:nvPr/>
        </p:nvSpPr>
        <p:spPr>
          <a:xfrm>
            <a:off x="10250813" y="1719755"/>
            <a:ext cx="170591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Strategischer Eventpartner:</a:t>
            </a:r>
          </a:p>
        </p:txBody>
      </p:sp>
    </p:spTree>
    <p:extLst>
      <p:ext uri="{BB962C8B-B14F-4D97-AF65-F5344CB8AC3E}">
        <p14:creationId xmlns:p14="http://schemas.microsoft.com/office/powerpoint/2010/main" val="571690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A78BE24-D612-41D9-A0FA-752937D9995F}"/>
              </a:ext>
            </a:extLst>
          </p:cNvPr>
          <p:cNvSpPr/>
          <p:nvPr/>
        </p:nvSpPr>
        <p:spPr>
          <a:xfrm>
            <a:off x="8235935" y="776135"/>
            <a:ext cx="1977287" cy="170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97693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23253A"/>
                  </a:solidFill>
                </a:ln>
                <a:solidFill>
                  <a:srgbClr val="1E1F3D"/>
                </a:solidFill>
                <a:effectLst/>
                <a:uLnTx/>
                <a:uFillTx/>
                <a:latin typeface="Calibri" panose="020F0502020204030204"/>
                <a:ea typeface="+mn-ea"/>
                <a:cs typeface="+mn-cs"/>
              </a:rPr>
              <a:t>Microsoft HCI </a:t>
            </a:r>
            <a:r>
              <a:rPr kumimoji="0" lang="en-US" sz="3200" b="1" i="0" u="none" strike="noStrike" kern="1200" cap="none" spc="0" normalizeH="0" baseline="0" noProof="0" dirty="0" err="1">
                <a:ln>
                  <a:solidFill>
                    <a:srgbClr val="23253A"/>
                  </a:solidFill>
                </a:ln>
                <a:solidFill>
                  <a:srgbClr val="1E1F3D"/>
                </a:solidFill>
                <a:effectLst/>
                <a:uLnTx/>
                <a:uFillTx/>
                <a:latin typeface="Calibri" panose="020F0502020204030204"/>
                <a:ea typeface="+mn-ea"/>
                <a:cs typeface="+mn-cs"/>
              </a:rPr>
              <a:t>Rahmenbedingungen</a:t>
            </a:r>
            <a:endParaRPr kumimoji="0" lang="en-US" sz="3200" b="1" i="0" u="none" strike="noStrike" kern="1200" cap="none" spc="0" normalizeH="0" baseline="0" noProof="0" dirty="0">
              <a:ln>
                <a:solidFill>
                  <a:srgbClr val="23253A"/>
                </a:solidFill>
              </a:ln>
              <a:solidFill>
                <a:srgbClr val="1E1F3D"/>
              </a:solidFill>
              <a:effectLst/>
              <a:uLnTx/>
              <a:uFillTx/>
              <a:latin typeface="Calibri" panose="020F0502020204030204"/>
              <a:ea typeface="+mn-ea"/>
              <a:cs typeface="+mn-cs"/>
            </a:endParaRPr>
          </a:p>
        </p:txBody>
      </p:sp>
      <p:pic>
        <p:nvPicPr>
          <p:cNvPr id="2" name="Grafik 1">
            <a:extLst>
              <a:ext uri="{FF2B5EF4-FFF2-40B4-BE49-F238E27FC236}">
                <a16:creationId xmlns:a16="http://schemas.microsoft.com/office/drawing/2014/main" id="{FFD5E361-F797-4AB2-9506-8AC5A715F41D}"/>
              </a:ext>
            </a:extLst>
          </p:cNvPr>
          <p:cNvPicPr>
            <a:picLocks noChangeAspect="1"/>
          </p:cNvPicPr>
          <p:nvPr/>
        </p:nvPicPr>
        <p:blipFill>
          <a:blip r:embed="rId2"/>
          <a:stretch>
            <a:fillRect/>
          </a:stretch>
        </p:blipFill>
        <p:spPr>
          <a:xfrm>
            <a:off x="395653" y="1068435"/>
            <a:ext cx="10010361" cy="5267411"/>
          </a:xfrm>
          <a:prstGeom prst="rect">
            <a:avLst/>
          </a:prstGeom>
        </p:spPr>
      </p:pic>
      <p:grpSp>
        <p:nvGrpSpPr>
          <p:cNvPr id="10" name="Gruppieren 9">
            <a:extLst>
              <a:ext uri="{FF2B5EF4-FFF2-40B4-BE49-F238E27FC236}">
                <a16:creationId xmlns:a16="http://schemas.microsoft.com/office/drawing/2014/main" id="{D0BBC712-0DB8-48BD-BDEF-F13FBCCA7968}"/>
              </a:ext>
            </a:extLst>
          </p:cNvPr>
          <p:cNvGrpSpPr/>
          <p:nvPr/>
        </p:nvGrpSpPr>
        <p:grpSpPr>
          <a:xfrm>
            <a:off x="10432200" y="-1"/>
            <a:ext cx="1770236" cy="6869221"/>
            <a:chOff x="10432200" y="-1"/>
            <a:chExt cx="1770236" cy="6869221"/>
          </a:xfrm>
        </p:grpSpPr>
        <p:pic>
          <p:nvPicPr>
            <p:cNvPr id="12" name="Grafik 11">
              <a:extLst>
                <a:ext uri="{FF2B5EF4-FFF2-40B4-BE49-F238E27FC236}">
                  <a16:creationId xmlns:a16="http://schemas.microsoft.com/office/drawing/2014/main" id="{3B9E0CF9-FB61-401A-9215-200938825A0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4" name="Textfeld 13">
              <a:extLst>
                <a:ext uri="{FF2B5EF4-FFF2-40B4-BE49-F238E27FC236}">
                  <a16:creationId xmlns:a16="http://schemas.microsoft.com/office/drawing/2014/main" id="{A63D2077-A741-4187-9FAB-83B143FBFEF2}"/>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cs typeface="Segoe UI" panose="020B0502040204020203" pitchFamily="34" charset="0"/>
              </a:endParaRPr>
            </a:p>
          </p:txBody>
        </p:sp>
        <p:pic>
          <p:nvPicPr>
            <p:cNvPr id="15" name="Grafik 14" descr="Ein Bild, das Buch enthält.&#10;&#10;Automatisch generierte Beschreibung">
              <a:extLst>
                <a:ext uri="{FF2B5EF4-FFF2-40B4-BE49-F238E27FC236}">
                  <a16:creationId xmlns:a16="http://schemas.microsoft.com/office/drawing/2014/main" id="{14787222-4CE8-4CF3-B64C-1426D2A1DCB4}"/>
                </a:ext>
              </a:extLst>
            </p:cNvPr>
            <p:cNvPicPr>
              <a:picLocks noChangeAspect="1"/>
            </p:cNvPicPr>
            <p:nvPr/>
          </p:nvPicPr>
          <p:blipFill rotWithShape="1">
            <a:blip r:embed="rId4">
              <a:duotone>
                <a:srgbClr val="A5A5A5">
                  <a:shade val="45000"/>
                  <a:satMod val="135000"/>
                </a:srgb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6" name="Textfeld 15">
              <a:extLst>
                <a:ext uri="{FF2B5EF4-FFF2-40B4-BE49-F238E27FC236}">
                  <a16:creationId xmlns:a16="http://schemas.microsoft.com/office/drawing/2014/main" id="{63AE9F23-0F7A-43CC-8900-C434CB6A38B3}"/>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Von und mit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Manfred Helber</a:t>
              </a:r>
            </a:p>
          </p:txBody>
        </p:sp>
        <p:pic>
          <p:nvPicPr>
            <p:cNvPr id="17" name="Grafik 16">
              <a:extLst>
                <a:ext uri="{FF2B5EF4-FFF2-40B4-BE49-F238E27FC236}">
                  <a16:creationId xmlns:a16="http://schemas.microsoft.com/office/drawing/2014/main" id="{230CB02E-2F63-40DE-925F-8E542CE82B1B}"/>
                </a:ext>
              </a:extLst>
            </p:cNvPr>
            <p:cNvPicPr>
              <a:picLocks noChangeAspect="1"/>
            </p:cNvPicPr>
            <p:nvPr/>
          </p:nvPicPr>
          <p:blipFill rotWithShape="1">
            <a:blip r:embed="rId5">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4229010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A78BE24-D612-41D9-A0FA-752937D9995F}"/>
              </a:ext>
            </a:extLst>
          </p:cNvPr>
          <p:cNvSpPr/>
          <p:nvPr/>
        </p:nvSpPr>
        <p:spPr>
          <a:xfrm>
            <a:off x="8235935" y="776135"/>
            <a:ext cx="1977287" cy="170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fik 1">
            <a:extLst>
              <a:ext uri="{FF2B5EF4-FFF2-40B4-BE49-F238E27FC236}">
                <a16:creationId xmlns:a16="http://schemas.microsoft.com/office/drawing/2014/main" id="{8B5827CD-6760-4C62-9D71-740E2537D4E2}"/>
              </a:ext>
            </a:extLst>
          </p:cNvPr>
          <p:cNvPicPr>
            <a:picLocks noChangeAspect="1"/>
          </p:cNvPicPr>
          <p:nvPr/>
        </p:nvPicPr>
        <p:blipFill>
          <a:blip r:embed="rId2"/>
          <a:stretch>
            <a:fillRect/>
          </a:stretch>
        </p:blipFill>
        <p:spPr>
          <a:xfrm>
            <a:off x="315183" y="1270966"/>
            <a:ext cx="10117015" cy="5538598"/>
          </a:xfrm>
          <a:prstGeom prst="rect">
            <a:avLst/>
          </a:prstGeom>
        </p:spPr>
      </p:pic>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976933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23253A"/>
                  </a:solidFill>
                </a:ln>
                <a:solidFill>
                  <a:srgbClr val="1E1F3D"/>
                </a:solidFill>
                <a:effectLst/>
                <a:uLnTx/>
                <a:uFillTx/>
                <a:latin typeface="Calibri" panose="020F0502020204030204"/>
                <a:ea typeface="+mn-ea"/>
                <a:cs typeface="+mn-cs"/>
              </a:rPr>
              <a:t>Microsoft HCI </a:t>
            </a:r>
            <a:r>
              <a:rPr kumimoji="0" lang="en-US" sz="3200" b="1" i="0" u="none" strike="noStrike" kern="1200" cap="none" spc="0" normalizeH="0" baseline="0" noProof="0" dirty="0" err="1">
                <a:ln>
                  <a:solidFill>
                    <a:srgbClr val="23253A"/>
                  </a:solidFill>
                </a:ln>
                <a:solidFill>
                  <a:srgbClr val="1E1F3D"/>
                </a:solidFill>
                <a:effectLst/>
                <a:uLnTx/>
                <a:uFillTx/>
                <a:latin typeface="Calibri" panose="020F0502020204030204"/>
                <a:ea typeface="+mn-ea"/>
                <a:cs typeface="+mn-cs"/>
              </a:rPr>
              <a:t>Rahmenbedingungen</a:t>
            </a:r>
            <a:endParaRPr kumimoji="0" lang="en-US" sz="3200" b="1" i="0" u="none" strike="noStrike" kern="1200" cap="none" spc="0" normalizeH="0" baseline="0" noProof="0" dirty="0">
              <a:ln>
                <a:solidFill>
                  <a:srgbClr val="23253A"/>
                </a:solidFill>
              </a:ln>
              <a:solidFill>
                <a:srgbClr val="1E1F3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23253A"/>
                  </a:solidFill>
                </a:ln>
                <a:solidFill>
                  <a:srgbClr val="1E1F3D"/>
                </a:solidFill>
                <a:effectLst/>
                <a:uLnTx/>
                <a:uFillTx/>
                <a:latin typeface="Calibri" panose="020F0502020204030204"/>
                <a:ea typeface="+mn-ea"/>
                <a:cs typeface="+mn-cs"/>
              </a:rPr>
              <a:t>Hyper-V </a:t>
            </a:r>
            <a:r>
              <a:rPr kumimoji="0" lang="en-US" sz="3200" b="1" i="0" u="none" strike="noStrike" kern="1200" cap="none" spc="0" normalizeH="0" baseline="0" noProof="0" dirty="0" err="1">
                <a:ln>
                  <a:solidFill>
                    <a:srgbClr val="23253A"/>
                  </a:solidFill>
                </a:ln>
                <a:solidFill>
                  <a:srgbClr val="1E1F3D"/>
                </a:solidFill>
                <a:effectLst/>
                <a:uLnTx/>
                <a:uFillTx/>
                <a:latin typeface="Calibri" panose="020F0502020204030204"/>
                <a:ea typeface="+mn-ea"/>
                <a:cs typeface="+mn-cs"/>
              </a:rPr>
              <a:t>als</a:t>
            </a:r>
            <a:r>
              <a:rPr kumimoji="0" lang="en-US" sz="3200" b="1" i="0" u="none" strike="noStrike" kern="1200" cap="none" spc="0" normalizeH="0" baseline="0" noProof="0" dirty="0">
                <a:ln>
                  <a:solidFill>
                    <a:srgbClr val="23253A"/>
                  </a:solidFill>
                </a:ln>
                <a:solidFill>
                  <a:srgbClr val="1E1F3D"/>
                </a:solidFill>
                <a:effectLst/>
                <a:uLnTx/>
                <a:uFillTx/>
                <a:latin typeface="Calibri" panose="020F0502020204030204"/>
                <a:ea typeface="+mn-ea"/>
                <a:cs typeface="+mn-cs"/>
              </a:rPr>
              <a:t> Hypervisor </a:t>
            </a:r>
            <a:endPar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sp>
        <p:nvSpPr>
          <p:cNvPr id="3" name="Rechteck 2">
            <a:extLst>
              <a:ext uri="{FF2B5EF4-FFF2-40B4-BE49-F238E27FC236}">
                <a16:creationId xmlns:a16="http://schemas.microsoft.com/office/drawing/2014/main" id="{FBFD9E1E-955F-4AB5-BF70-49B81C7FDD9A}"/>
              </a:ext>
            </a:extLst>
          </p:cNvPr>
          <p:cNvSpPr/>
          <p:nvPr/>
        </p:nvSpPr>
        <p:spPr>
          <a:xfrm>
            <a:off x="3515557" y="2823099"/>
            <a:ext cx="1704513" cy="43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hteck 11">
            <a:extLst>
              <a:ext uri="{FF2B5EF4-FFF2-40B4-BE49-F238E27FC236}">
                <a16:creationId xmlns:a16="http://schemas.microsoft.com/office/drawing/2014/main" id="{E216C833-3FBD-4FC2-AF3B-40E6F606D5AF}"/>
              </a:ext>
            </a:extLst>
          </p:cNvPr>
          <p:cNvSpPr/>
          <p:nvPr/>
        </p:nvSpPr>
        <p:spPr>
          <a:xfrm>
            <a:off x="4727554" y="2262380"/>
            <a:ext cx="563537" cy="303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uppieren 13">
            <a:extLst>
              <a:ext uri="{FF2B5EF4-FFF2-40B4-BE49-F238E27FC236}">
                <a16:creationId xmlns:a16="http://schemas.microsoft.com/office/drawing/2014/main" id="{2020851F-2990-4273-A7C5-A460AB5BD5FF}"/>
              </a:ext>
            </a:extLst>
          </p:cNvPr>
          <p:cNvGrpSpPr/>
          <p:nvPr/>
        </p:nvGrpSpPr>
        <p:grpSpPr>
          <a:xfrm>
            <a:off x="10432200" y="-1"/>
            <a:ext cx="1770236" cy="6869221"/>
            <a:chOff x="10432200" y="-1"/>
            <a:chExt cx="1770236" cy="6869221"/>
          </a:xfrm>
        </p:grpSpPr>
        <p:pic>
          <p:nvPicPr>
            <p:cNvPr id="15" name="Grafik 14">
              <a:extLst>
                <a:ext uri="{FF2B5EF4-FFF2-40B4-BE49-F238E27FC236}">
                  <a16:creationId xmlns:a16="http://schemas.microsoft.com/office/drawing/2014/main" id="{D5763014-F2CA-4F94-8F68-B2774B6E31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6" name="Textfeld 15">
              <a:extLst>
                <a:ext uri="{FF2B5EF4-FFF2-40B4-BE49-F238E27FC236}">
                  <a16:creationId xmlns:a16="http://schemas.microsoft.com/office/drawing/2014/main" id="{B7DA9F8A-0F89-466A-A500-14A1BB7C11AA}"/>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cs typeface="Segoe UI" panose="020B0502040204020203" pitchFamily="34" charset="0"/>
              </a:endParaRPr>
            </a:p>
          </p:txBody>
        </p:sp>
        <p:pic>
          <p:nvPicPr>
            <p:cNvPr id="17" name="Grafik 16" descr="Ein Bild, das Buch enthält.&#10;&#10;Automatisch generierte Beschreibung">
              <a:extLst>
                <a:ext uri="{FF2B5EF4-FFF2-40B4-BE49-F238E27FC236}">
                  <a16:creationId xmlns:a16="http://schemas.microsoft.com/office/drawing/2014/main" id="{11DCD932-1F66-4240-A55B-CA813932073A}"/>
                </a:ext>
              </a:extLst>
            </p:cNvPr>
            <p:cNvPicPr>
              <a:picLocks noChangeAspect="1"/>
            </p:cNvPicPr>
            <p:nvPr/>
          </p:nvPicPr>
          <p:blipFill rotWithShape="1">
            <a:blip r:embed="rId4">
              <a:duotone>
                <a:srgbClr val="A5A5A5">
                  <a:shade val="45000"/>
                  <a:satMod val="135000"/>
                </a:srgb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8" name="Textfeld 17">
              <a:extLst>
                <a:ext uri="{FF2B5EF4-FFF2-40B4-BE49-F238E27FC236}">
                  <a16:creationId xmlns:a16="http://schemas.microsoft.com/office/drawing/2014/main" id="{7F6AF1C9-DECC-4561-8B3F-FD646B44B5FF}"/>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Von und mit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Manfred Helber</a:t>
              </a:r>
            </a:p>
          </p:txBody>
        </p:sp>
        <p:pic>
          <p:nvPicPr>
            <p:cNvPr id="19" name="Grafik 18">
              <a:extLst>
                <a:ext uri="{FF2B5EF4-FFF2-40B4-BE49-F238E27FC236}">
                  <a16:creationId xmlns:a16="http://schemas.microsoft.com/office/drawing/2014/main" id="{64DF0B8D-937F-4E81-9892-7FADC0127E41}"/>
                </a:ext>
              </a:extLst>
            </p:cNvPr>
            <p:cNvPicPr>
              <a:picLocks noChangeAspect="1"/>
            </p:cNvPicPr>
            <p:nvPr/>
          </p:nvPicPr>
          <p:blipFill rotWithShape="1">
            <a:blip r:embed="rId5">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2357114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A096F7-C9F7-47C5-93D0-029E21ABFFA6}"/>
              </a:ext>
            </a:extLst>
          </p:cNvPr>
          <p:cNvSpPr/>
          <p:nvPr/>
        </p:nvSpPr>
        <p:spPr>
          <a:xfrm>
            <a:off x="14004036" y="929275"/>
            <a:ext cx="10278364" cy="6300216"/>
          </a:xfrm>
          <a:prstGeom prst="rect">
            <a:avLst/>
          </a:prstGeom>
          <a:noFill/>
          <a:ln w="412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cxnSp>
        <p:nvCxnSpPr>
          <p:cNvPr id="8" name="Straight Connector 7">
            <a:extLst>
              <a:ext uri="{FF2B5EF4-FFF2-40B4-BE49-F238E27FC236}">
                <a16:creationId xmlns:a16="http://schemas.microsoft.com/office/drawing/2014/main" id="{8EC3D48C-A1E0-4529-A85A-2F2E7266888F}"/>
              </a:ext>
            </a:extLst>
          </p:cNvPr>
          <p:cNvCxnSpPr/>
          <p:nvPr/>
        </p:nvCxnSpPr>
        <p:spPr>
          <a:xfrm>
            <a:off x="14004036" y="5594238"/>
            <a:ext cx="10278364" cy="0"/>
          </a:xfrm>
          <a:prstGeom prst="line">
            <a:avLst/>
          </a:prstGeom>
          <a:ln w="412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6ADE62-62ED-4226-ABAF-7D0654D413B5}"/>
              </a:ext>
            </a:extLst>
          </p:cNvPr>
          <p:cNvCxnSpPr/>
          <p:nvPr/>
        </p:nvCxnSpPr>
        <p:spPr>
          <a:xfrm>
            <a:off x="14004036" y="3880350"/>
            <a:ext cx="10278364" cy="0"/>
          </a:xfrm>
          <a:prstGeom prst="line">
            <a:avLst/>
          </a:prstGeom>
          <a:ln w="412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Textfeld 41">
            <a:extLst>
              <a:ext uri="{FF2B5EF4-FFF2-40B4-BE49-F238E27FC236}">
                <a16:creationId xmlns:a16="http://schemas.microsoft.com/office/drawing/2014/main" id="{DCFC386D-ED6B-4F6E-8AF1-53C4ECE29038}"/>
              </a:ext>
            </a:extLst>
          </p:cNvPr>
          <p:cNvSpPr txBox="1"/>
          <p:nvPr/>
        </p:nvSpPr>
        <p:spPr>
          <a:xfrm>
            <a:off x="231787" y="2361054"/>
            <a:ext cx="10119532" cy="1107996"/>
          </a:xfrm>
          <a:prstGeom prst="rect">
            <a:avLst/>
          </a:prstGeom>
          <a:noFill/>
        </p:spPr>
        <p:txBody>
          <a:bodyPr wrap="square" rtlCol="0">
            <a:spAutoFit/>
          </a:bodyPr>
          <a:lstStyle/>
          <a:p>
            <a:r>
              <a:rPr lang="de-DE" sz="6600" b="1" dirty="0">
                <a:solidFill>
                  <a:srgbClr val="1E1F3D"/>
                </a:solidFill>
                <a:latin typeface="Segoe UI" panose="020B0502040204020203" pitchFamily="34" charset="0"/>
                <a:cs typeface="Segoe UI" panose="020B0502040204020203" pitchFamily="34" charset="0"/>
              </a:rPr>
              <a:t>Live Demo</a:t>
            </a:r>
          </a:p>
        </p:txBody>
      </p:sp>
      <p:grpSp>
        <p:nvGrpSpPr>
          <p:cNvPr id="15" name="Gruppieren 14">
            <a:extLst>
              <a:ext uri="{FF2B5EF4-FFF2-40B4-BE49-F238E27FC236}">
                <a16:creationId xmlns:a16="http://schemas.microsoft.com/office/drawing/2014/main" id="{B683E406-3C34-4701-AB52-D3059B095B90}"/>
              </a:ext>
            </a:extLst>
          </p:cNvPr>
          <p:cNvGrpSpPr/>
          <p:nvPr/>
        </p:nvGrpSpPr>
        <p:grpSpPr>
          <a:xfrm>
            <a:off x="10432200" y="-1"/>
            <a:ext cx="1770236" cy="6869221"/>
            <a:chOff x="10432200" y="-1"/>
            <a:chExt cx="1770236" cy="6869221"/>
          </a:xfrm>
        </p:grpSpPr>
        <p:pic>
          <p:nvPicPr>
            <p:cNvPr id="16" name="Grafik 15">
              <a:extLst>
                <a:ext uri="{FF2B5EF4-FFF2-40B4-BE49-F238E27FC236}">
                  <a16:creationId xmlns:a16="http://schemas.microsoft.com/office/drawing/2014/main" id="{38CB8A63-CDF4-4FAE-90ED-6F40B148C63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7" name="Textfeld 16">
              <a:extLst>
                <a:ext uri="{FF2B5EF4-FFF2-40B4-BE49-F238E27FC236}">
                  <a16:creationId xmlns:a16="http://schemas.microsoft.com/office/drawing/2014/main" id="{64F9831B-1A90-4EA7-81F7-CD6FAD3F8313}"/>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cs typeface="Segoe UI" panose="020B0502040204020203" pitchFamily="34" charset="0"/>
              </a:endParaRPr>
            </a:p>
          </p:txBody>
        </p:sp>
        <p:pic>
          <p:nvPicPr>
            <p:cNvPr id="18" name="Grafik 17" descr="Ein Bild, das Buch enthält.&#10;&#10;Automatisch generierte Beschreibung">
              <a:extLst>
                <a:ext uri="{FF2B5EF4-FFF2-40B4-BE49-F238E27FC236}">
                  <a16:creationId xmlns:a16="http://schemas.microsoft.com/office/drawing/2014/main" id="{3052C7D3-FA54-458B-BDE4-070F55967DBE}"/>
                </a:ext>
              </a:extLst>
            </p:cNvPr>
            <p:cNvPicPr>
              <a:picLocks noChangeAspect="1"/>
            </p:cNvPicPr>
            <p:nvPr/>
          </p:nvPicPr>
          <p:blipFill rotWithShape="1">
            <a:blip r:embed="rId4">
              <a:duotone>
                <a:srgbClr val="A5A5A5">
                  <a:shade val="45000"/>
                  <a:satMod val="135000"/>
                </a:srgb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9" name="Textfeld 18">
              <a:extLst>
                <a:ext uri="{FF2B5EF4-FFF2-40B4-BE49-F238E27FC236}">
                  <a16:creationId xmlns:a16="http://schemas.microsoft.com/office/drawing/2014/main" id="{6E832EC0-C21F-4BD1-88DB-F8B12DC05F44}"/>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Von und mit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Manfred Helber</a:t>
              </a:r>
            </a:p>
          </p:txBody>
        </p:sp>
        <p:pic>
          <p:nvPicPr>
            <p:cNvPr id="20" name="Grafik 19">
              <a:extLst>
                <a:ext uri="{FF2B5EF4-FFF2-40B4-BE49-F238E27FC236}">
                  <a16:creationId xmlns:a16="http://schemas.microsoft.com/office/drawing/2014/main" id="{78A773B6-CB76-4DC4-8229-880C3049264E}"/>
                </a:ext>
              </a:extLst>
            </p:cNvPr>
            <p:cNvPicPr>
              <a:picLocks noChangeAspect="1"/>
            </p:cNvPicPr>
            <p:nvPr/>
          </p:nvPicPr>
          <p:blipFill rotWithShape="1">
            <a:blip r:embed="rId5">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3630336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A93ED2C7-7FE6-4956-B983-450BFA6FB51B}"/>
              </a:ext>
            </a:extLst>
          </p:cNvPr>
          <p:cNvGrpSpPr/>
          <p:nvPr/>
        </p:nvGrpSpPr>
        <p:grpSpPr>
          <a:xfrm>
            <a:off x="10432200" y="-1"/>
            <a:ext cx="1770236" cy="6869221"/>
            <a:chOff x="10432200" y="-1"/>
            <a:chExt cx="1770236" cy="6869221"/>
          </a:xfrm>
        </p:grpSpPr>
        <p:pic>
          <p:nvPicPr>
            <p:cNvPr id="11" name="Grafik 10">
              <a:extLst>
                <a:ext uri="{FF2B5EF4-FFF2-40B4-BE49-F238E27FC236}">
                  <a16:creationId xmlns:a16="http://schemas.microsoft.com/office/drawing/2014/main" id="{3760D1E0-C908-4E8E-A78E-5641ED14B9D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2" name="Textfeld 11">
              <a:extLst>
                <a:ext uri="{FF2B5EF4-FFF2-40B4-BE49-F238E27FC236}">
                  <a16:creationId xmlns:a16="http://schemas.microsoft.com/office/drawing/2014/main" id="{A5F2EFAE-1766-4B71-A78F-9705CA2CE08B}"/>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cs typeface="Segoe UI" panose="020B0502040204020203" pitchFamily="34" charset="0"/>
              </a:endParaRPr>
            </a:p>
          </p:txBody>
        </p:sp>
        <p:pic>
          <p:nvPicPr>
            <p:cNvPr id="14" name="Grafik 13" descr="Ein Bild, das Buch enthält.&#10;&#10;Automatisch generierte Beschreibung">
              <a:extLst>
                <a:ext uri="{FF2B5EF4-FFF2-40B4-BE49-F238E27FC236}">
                  <a16:creationId xmlns:a16="http://schemas.microsoft.com/office/drawing/2014/main" id="{A05B14A6-9B85-4B7E-91DC-5B191CC718E5}"/>
                </a:ext>
              </a:extLst>
            </p:cNvPr>
            <p:cNvPicPr>
              <a:picLocks noChangeAspect="1"/>
            </p:cNvPicPr>
            <p:nvPr/>
          </p:nvPicPr>
          <p:blipFill rotWithShape="1">
            <a:blip r:embed="rId3">
              <a:duotone>
                <a:srgbClr val="A5A5A5">
                  <a:shade val="45000"/>
                  <a:satMod val="135000"/>
                </a:srgb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5" name="Textfeld 14">
              <a:extLst>
                <a:ext uri="{FF2B5EF4-FFF2-40B4-BE49-F238E27FC236}">
                  <a16:creationId xmlns:a16="http://schemas.microsoft.com/office/drawing/2014/main" id="{04A1B6C2-C736-45DC-8E51-A90ED8197600}"/>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Von und mit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Manfred Helber</a:t>
              </a:r>
            </a:p>
          </p:txBody>
        </p:sp>
        <p:pic>
          <p:nvPicPr>
            <p:cNvPr id="16" name="Grafik 15">
              <a:extLst>
                <a:ext uri="{FF2B5EF4-FFF2-40B4-BE49-F238E27FC236}">
                  <a16:creationId xmlns:a16="http://schemas.microsoft.com/office/drawing/2014/main" id="{683E91F1-5AB4-440B-9399-D6429103EDAB}"/>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
        <p:nvSpPr>
          <p:cNvPr id="4" name="Textfeld 3">
            <a:extLst>
              <a:ext uri="{FF2B5EF4-FFF2-40B4-BE49-F238E27FC236}">
                <a16:creationId xmlns:a16="http://schemas.microsoft.com/office/drawing/2014/main" id="{CC510226-62F5-4BC5-9875-D18F9748826E}"/>
              </a:ext>
            </a:extLst>
          </p:cNvPr>
          <p:cNvSpPr txBox="1"/>
          <p:nvPr/>
        </p:nvSpPr>
        <p:spPr>
          <a:xfrm>
            <a:off x="312666" y="235974"/>
            <a:ext cx="9946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Die </a:t>
            </a:r>
            <a:r>
              <a:rPr kumimoji="0" lang="en-US" sz="2400" b="1"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Technologie</a:t>
            </a:r>
            <a:r>
              <a:rPr kumimoji="0" lang="en-US"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Storage Spaces Direct </a:t>
            </a:r>
            <a:r>
              <a:rPr kumimoji="0" lang="en-US" sz="2400" b="1"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ist</a:t>
            </a:r>
            <a:r>
              <a:rPr kumimoji="0" lang="en-US"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in Windows Server 2016/2019/2022 Datacenter und in Azure Stack HCI </a:t>
            </a:r>
            <a:r>
              <a:rPr kumimoji="0" lang="en-US" sz="2400" b="1"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enthalten</a:t>
            </a:r>
            <a:endPar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pic>
        <p:nvPicPr>
          <p:cNvPr id="2" name="Grafik 1">
            <a:extLst>
              <a:ext uri="{FF2B5EF4-FFF2-40B4-BE49-F238E27FC236}">
                <a16:creationId xmlns:a16="http://schemas.microsoft.com/office/drawing/2014/main" id="{38AED13D-3953-4054-AB77-50703CD4CC02}"/>
              </a:ext>
            </a:extLst>
          </p:cNvPr>
          <p:cNvPicPr>
            <a:picLocks noChangeAspect="1"/>
          </p:cNvPicPr>
          <p:nvPr/>
        </p:nvPicPr>
        <p:blipFill>
          <a:blip r:embed="rId5"/>
          <a:stretch>
            <a:fillRect/>
          </a:stretch>
        </p:blipFill>
        <p:spPr>
          <a:xfrm>
            <a:off x="336415" y="2418884"/>
            <a:ext cx="5506340" cy="3251153"/>
          </a:xfrm>
          <a:prstGeom prst="rect">
            <a:avLst/>
          </a:prstGeom>
        </p:spPr>
      </p:pic>
      <p:pic>
        <p:nvPicPr>
          <p:cNvPr id="3" name="Grafik 2">
            <a:extLst>
              <a:ext uri="{FF2B5EF4-FFF2-40B4-BE49-F238E27FC236}">
                <a16:creationId xmlns:a16="http://schemas.microsoft.com/office/drawing/2014/main" id="{0B689BAA-8393-4E69-BBAC-A41DEBCAEB64}"/>
              </a:ext>
            </a:extLst>
          </p:cNvPr>
          <p:cNvPicPr>
            <a:picLocks noChangeAspect="1"/>
          </p:cNvPicPr>
          <p:nvPr/>
        </p:nvPicPr>
        <p:blipFill>
          <a:blip r:embed="rId6"/>
          <a:stretch>
            <a:fillRect/>
          </a:stretch>
        </p:blipFill>
        <p:spPr>
          <a:xfrm>
            <a:off x="5972906" y="2383716"/>
            <a:ext cx="5556709" cy="3286321"/>
          </a:xfrm>
          <a:prstGeom prst="rect">
            <a:avLst/>
          </a:prstGeom>
        </p:spPr>
      </p:pic>
      <p:sp>
        <p:nvSpPr>
          <p:cNvPr id="6" name="Rechteck 5">
            <a:extLst>
              <a:ext uri="{FF2B5EF4-FFF2-40B4-BE49-F238E27FC236}">
                <a16:creationId xmlns:a16="http://schemas.microsoft.com/office/drawing/2014/main" id="{F0BB9F8B-F3A5-49B6-AD95-8643AD73C39A}"/>
              </a:ext>
            </a:extLst>
          </p:cNvPr>
          <p:cNvSpPr/>
          <p:nvPr/>
        </p:nvSpPr>
        <p:spPr>
          <a:xfrm>
            <a:off x="3071674" y="4758431"/>
            <a:ext cx="284085" cy="21306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0670D395-DC60-4455-850B-1C0D2334B5DE}"/>
              </a:ext>
            </a:extLst>
          </p:cNvPr>
          <p:cNvSpPr/>
          <p:nvPr/>
        </p:nvSpPr>
        <p:spPr>
          <a:xfrm>
            <a:off x="9101091" y="4722920"/>
            <a:ext cx="389138" cy="186431"/>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01786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BAF4CD0-496A-46B8-A949-841A0694E2AD}"/>
              </a:ext>
            </a:extLst>
          </p:cNvPr>
          <p:cNvPicPr>
            <a:picLocks noChangeAspect="1"/>
          </p:cNvPicPr>
          <p:nvPr/>
        </p:nvPicPr>
        <p:blipFill>
          <a:blip r:embed="rId2"/>
          <a:stretch>
            <a:fillRect/>
          </a:stretch>
        </p:blipFill>
        <p:spPr>
          <a:xfrm>
            <a:off x="0" y="103177"/>
            <a:ext cx="12192000" cy="6651646"/>
          </a:xfrm>
          <a:prstGeom prst="rect">
            <a:avLst/>
          </a:prstGeom>
        </p:spPr>
      </p:pic>
    </p:spTree>
    <p:extLst>
      <p:ext uri="{BB962C8B-B14F-4D97-AF65-F5344CB8AC3E}">
        <p14:creationId xmlns:p14="http://schemas.microsoft.com/office/powerpoint/2010/main" val="3496058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0B7194-CCB7-49DB-BED8-1A465401CA4E}"/>
              </a:ext>
            </a:extLst>
          </p:cNvPr>
          <p:cNvSpPr/>
          <p:nvPr/>
        </p:nvSpPr>
        <p:spPr>
          <a:xfrm>
            <a:off x="352312" y="1460812"/>
            <a:ext cx="796089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As little or as much Windows Server as you need, like other HCI platforms</a:t>
            </a:r>
          </a:p>
        </p:txBody>
      </p:sp>
      <p:grpSp>
        <p:nvGrpSpPr>
          <p:cNvPr id="13" name="Group 12" descr="Linux applications Open source software">
            <a:extLst>
              <a:ext uri="{FF2B5EF4-FFF2-40B4-BE49-F238E27FC236}">
                <a16:creationId xmlns:a16="http://schemas.microsoft.com/office/drawing/2014/main" id="{C5913DFF-86BD-4932-8B6D-AC5C526D795F}"/>
              </a:ext>
            </a:extLst>
          </p:cNvPr>
          <p:cNvGrpSpPr/>
          <p:nvPr/>
        </p:nvGrpSpPr>
        <p:grpSpPr>
          <a:xfrm>
            <a:off x="1979520" y="1977763"/>
            <a:ext cx="2514600" cy="4383743"/>
            <a:chOff x="728319" y="1987709"/>
            <a:chExt cx="2514600" cy="4117358"/>
          </a:xfrm>
        </p:grpSpPr>
        <p:sp>
          <p:nvSpPr>
            <p:cNvPr id="14" name="Rectangle 13">
              <a:extLst>
                <a:ext uri="{FF2B5EF4-FFF2-40B4-BE49-F238E27FC236}">
                  <a16:creationId xmlns:a16="http://schemas.microsoft.com/office/drawing/2014/main" id="{02F24173-359C-40AF-87D3-2CD5CEB52DE5}"/>
                </a:ext>
              </a:extLst>
            </p:cNvPr>
            <p:cNvSpPr/>
            <p:nvPr/>
          </p:nvSpPr>
          <p:spPr>
            <a:xfrm>
              <a:off x="728319" y="1987709"/>
              <a:ext cx="2514600" cy="4117358"/>
            </a:xfrm>
            <a:prstGeom prst="rect">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A77A4E9-B840-4E7F-B293-3A5CCF16B887}"/>
                </a:ext>
              </a:extLst>
            </p:cNvPr>
            <p:cNvSpPr txBox="1"/>
            <p:nvPr/>
          </p:nvSpPr>
          <p:spPr>
            <a:xfrm>
              <a:off x="947671" y="3069232"/>
              <a:ext cx="2089958" cy="25458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What you want to run: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Linux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Open source software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What you buy: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Validated OEM HW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2F2F2">
                      <a:lumMod val="50000"/>
                    </a:srgbClr>
                  </a:solidFill>
                  <a:effectLst/>
                  <a:uLnTx/>
                  <a:uFillTx/>
                  <a:latin typeface="Segoe UI" panose="020B0502040204020203" pitchFamily="34" charset="0"/>
                  <a:ea typeface="+mn-ea"/>
                  <a:cs typeface="Segoe UI" panose="020B0502040204020203" pitchFamily="34" charset="0"/>
                </a:rPr>
                <a:t>  </a:t>
              </a:r>
              <a:r>
                <a:rPr kumimoji="0" lang="en-US" sz="1600" b="1" i="0" u="none" strike="noStrike" kern="1200" cap="none" spc="0" normalizeH="0" baseline="0" noProof="0" dirty="0">
                  <a:ln>
                    <a:noFill/>
                  </a:ln>
                  <a:solidFill>
                    <a:srgbClr val="F2F2F2">
                      <a:lumMod val="50000"/>
                    </a:srgbClr>
                  </a:solidFill>
                  <a:effectLst/>
                  <a:uLnTx/>
                  <a:uFillTx/>
                  <a:latin typeface="Segoe UI Black" panose="020B0A02040204020203" pitchFamily="34" charset="0"/>
                  <a:ea typeface="Segoe UI Black" panose="020B0A02040204020203" pitchFamily="34" charset="0"/>
                  <a:cs typeface="Segoe UI" panose="020B0502040204020203"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162D0"/>
                  </a:solidFill>
                  <a:effectLst/>
                  <a:uLnTx/>
                  <a:uFillTx/>
                  <a:latin typeface="Segoe UI" panose="020B0502040204020203" pitchFamily="34" charset="0"/>
                  <a:ea typeface="+mn-ea"/>
                  <a:cs typeface="Segoe UI" panose="020B0502040204020203" pitchFamily="34" charset="0"/>
                </a:rPr>
                <a:t>Azure Stack HCI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2F2F2">
                      <a:lumMod val="50000"/>
                    </a:srgbClr>
                  </a:solidFill>
                  <a:effectLst/>
                  <a:uLnTx/>
                  <a:uFillTx/>
                  <a:latin typeface="Segoe UI" panose="020B0502040204020203" pitchFamily="34" charset="0"/>
                  <a:ea typeface="+mn-ea"/>
                  <a:cs typeface="Segoe UI" panose="020B0502040204020203" pitchFamily="34" charset="0"/>
                </a:rPr>
                <a:t>  </a:t>
              </a:r>
              <a:r>
                <a:rPr kumimoji="0" lang="en-US" sz="1600" b="1" i="0" u="none" strike="noStrike" kern="1200" cap="none" spc="0" normalizeH="0" baseline="0" noProof="0" dirty="0">
                  <a:ln>
                    <a:noFill/>
                  </a:ln>
                  <a:solidFill>
                    <a:srgbClr val="F2F2F2">
                      <a:lumMod val="50000"/>
                    </a:srgbClr>
                  </a:solidFill>
                  <a:effectLst/>
                  <a:uLnTx/>
                  <a:uFillTx/>
                  <a:latin typeface="Segoe UI Black" panose="020B0A02040204020203" pitchFamily="34" charset="0"/>
                  <a:ea typeface="Segoe UI Black" panose="020B0A02040204020203" pitchFamily="34" charset="0"/>
                  <a:cs typeface="Segoe UI" panose="020B0502040204020203" pitchFamily="34" charset="0"/>
                </a:rPr>
                <a:t>+</a:t>
              </a:r>
              <a:r>
                <a:rPr kumimoji="0" lang="en-US" sz="1600" b="1" i="0" u="none" strike="noStrike" kern="1200" cap="none" spc="0" normalizeH="0" baseline="0" noProof="0" dirty="0">
                  <a:ln>
                    <a:noFill/>
                  </a:ln>
                  <a:solidFill>
                    <a:srgbClr val="F2F2F2">
                      <a:lumMod val="50000"/>
                    </a:srgbClr>
                  </a:solidFill>
                  <a:effectLst/>
                  <a:uLnTx/>
                  <a:uFillTx/>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Nothing else from Microsoft</a:t>
              </a:r>
            </a:p>
          </p:txBody>
        </p:sp>
        <p:pic>
          <p:nvPicPr>
            <p:cNvPr id="16" name="Picture 2">
              <a:extLst>
                <a:ext uri="{FF2B5EF4-FFF2-40B4-BE49-F238E27FC236}">
                  <a16:creationId xmlns:a16="http://schemas.microsoft.com/office/drawing/2014/main" id="{381CD108-16C3-4380-B9F5-C5B2E2FA2C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p:blipFill>
          <p:spPr bwMode="auto">
            <a:xfrm>
              <a:off x="947671" y="2157586"/>
              <a:ext cx="598510" cy="6775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descr="A few Windows Server roles or applications">
            <a:extLst>
              <a:ext uri="{FF2B5EF4-FFF2-40B4-BE49-F238E27FC236}">
                <a16:creationId xmlns:a16="http://schemas.microsoft.com/office/drawing/2014/main" id="{6085149B-E6AF-4DDF-9A10-59ACCB2166B7}"/>
              </a:ext>
            </a:extLst>
          </p:cNvPr>
          <p:cNvGrpSpPr/>
          <p:nvPr/>
        </p:nvGrpSpPr>
        <p:grpSpPr>
          <a:xfrm>
            <a:off x="4707424" y="1977763"/>
            <a:ext cx="2514600" cy="4383742"/>
            <a:chOff x="3456223" y="1987708"/>
            <a:chExt cx="2514600" cy="3780240"/>
          </a:xfrm>
        </p:grpSpPr>
        <p:sp>
          <p:nvSpPr>
            <p:cNvPr id="18" name="Rectangle 17">
              <a:extLst>
                <a:ext uri="{FF2B5EF4-FFF2-40B4-BE49-F238E27FC236}">
                  <a16:creationId xmlns:a16="http://schemas.microsoft.com/office/drawing/2014/main" id="{F940B2A1-D0E8-4F36-94B8-14ED853749C3}"/>
                </a:ext>
              </a:extLst>
            </p:cNvPr>
            <p:cNvSpPr/>
            <p:nvPr/>
          </p:nvSpPr>
          <p:spPr>
            <a:xfrm>
              <a:off x="3456223" y="1987708"/>
              <a:ext cx="2514600" cy="3780240"/>
            </a:xfrm>
            <a:prstGeom prst="rect">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88C9B17-4A88-495D-B21A-D48F54035A7A}"/>
                </a:ext>
              </a:extLst>
            </p:cNvPr>
            <p:cNvSpPr txBox="1"/>
            <p:nvPr/>
          </p:nvSpPr>
          <p:spPr>
            <a:xfrm>
              <a:off x="3579503" y="2980680"/>
              <a:ext cx="2291240" cy="23373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What you want to run: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 few Windows Server roles or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What you buy: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Validated OEM HW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2F2F2">
                      <a:lumMod val="50000"/>
                    </a:srgbClr>
                  </a:solidFill>
                  <a:effectLst/>
                  <a:uLnTx/>
                  <a:uFillTx/>
                  <a:latin typeface="Segoe UI" panose="020B0502040204020203" pitchFamily="34" charset="0"/>
                  <a:ea typeface="+mn-ea"/>
                  <a:cs typeface="Segoe UI" panose="020B0502040204020203" pitchFamily="34" charset="0"/>
                </a:rPr>
                <a:t>  </a:t>
              </a:r>
              <a:r>
                <a:rPr kumimoji="0" lang="en-US" sz="1600" b="1" i="0" u="none" strike="noStrike" kern="1200" cap="none" spc="0" normalizeH="0" baseline="0" noProof="0" dirty="0">
                  <a:ln>
                    <a:noFill/>
                  </a:ln>
                  <a:solidFill>
                    <a:srgbClr val="F2F2F2">
                      <a:lumMod val="50000"/>
                    </a:srgbClr>
                  </a:solidFill>
                  <a:effectLst/>
                  <a:uLnTx/>
                  <a:uFillTx/>
                  <a:latin typeface="Segoe UI Black" panose="020B0A02040204020203" pitchFamily="34" charset="0"/>
                  <a:ea typeface="Segoe UI Black" panose="020B0A02040204020203" pitchFamily="34" charset="0"/>
                  <a:cs typeface="Segoe UI" panose="020B0502040204020203"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162D0"/>
                  </a:solidFill>
                  <a:effectLst/>
                  <a:uLnTx/>
                  <a:uFillTx/>
                  <a:latin typeface="Segoe UI" panose="020B0502040204020203" pitchFamily="34" charset="0"/>
                  <a:ea typeface="+mn-ea"/>
                  <a:cs typeface="Segoe UI" panose="020B0502040204020203" pitchFamily="34" charset="0"/>
                </a:rPr>
                <a:t>Azure Stack HCI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1600" b="1" i="0" u="none" strike="noStrike" kern="1200" cap="none" spc="0" normalizeH="0" baseline="0" noProof="0" dirty="0">
                  <a:ln>
                    <a:noFill/>
                  </a:ln>
                  <a:solidFill>
                    <a:srgbClr val="F2F2F2">
                      <a:lumMod val="50000"/>
                    </a:srgbClr>
                  </a:solidFill>
                  <a:effectLst/>
                  <a:uLnTx/>
                  <a:uFillTx/>
                  <a:latin typeface="Segoe UI Black" panose="020B0A02040204020203" pitchFamily="34" charset="0"/>
                  <a:ea typeface="Segoe UI Black" panose="020B0A02040204020203" pitchFamily="34" charset="0"/>
                  <a:cs typeface="Segoe UI" panose="020B0502040204020203" pitchFamily="34" charset="0"/>
                </a:rPr>
                <a:t> +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B0F0"/>
                  </a:solidFill>
                  <a:effectLst/>
                  <a:uLnTx/>
                  <a:uFillTx/>
                  <a:latin typeface="Segoe UI" panose="020B0502040204020203" pitchFamily="34" charset="0"/>
                  <a:ea typeface="+mn-ea"/>
                  <a:cs typeface="Segoe UI" panose="020B0502040204020203" pitchFamily="34" charset="0"/>
                </a:rPr>
                <a:t>Windows Server Standard(s)</a:t>
              </a:r>
            </a:p>
          </p:txBody>
        </p:sp>
        <p:grpSp>
          <p:nvGrpSpPr>
            <p:cNvPr id="20" name="Group 19">
              <a:extLst>
                <a:ext uri="{FF2B5EF4-FFF2-40B4-BE49-F238E27FC236}">
                  <a16:creationId xmlns:a16="http://schemas.microsoft.com/office/drawing/2014/main" id="{F6CA5E8C-A0D4-4568-91ED-537881C8F0DC}"/>
                </a:ext>
              </a:extLst>
            </p:cNvPr>
            <p:cNvGrpSpPr/>
            <p:nvPr/>
          </p:nvGrpSpPr>
          <p:grpSpPr>
            <a:xfrm>
              <a:off x="3750409" y="2199809"/>
              <a:ext cx="1040470" cy="485561"/>
              <a:chOff x="3750409" y="2356220"/>
              <a:chExt cx="1040470" cy="485561"/>
            </a:xfrm>
          </p:grpSpPr>
          <p:pic>
            <p:nvPicPr>
              <p:cNvPr id="21" name="Picture 2" descr="Image result for windows logo">
                <a:extLst>
                  <a:ext uri="{FF2B5EF4-FFF2-40B4-BE49-F238E27FC236}">
                    <a16:creationId xmlns:a16="http://schemas.microsoft.com/office/drawing/2014/main" id="{ED31402E-67B3-4113-8009-3D0813B7CA1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50409" y="2356220"/>
                <a:ext cx="526404" cy="4855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windows logo">
                <a:extLst>
                  <a:ext uri="{FF2B5EF4-FFF2-40B4-BE49-F238E27FC236}">
                    <a16:creationId xmlns:a16="http://schemas.microsoft.com/office/drawing/2014/main" id="{74A57F51-7D5F-4809-BE59-B90A91E082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4475" y="2356220"/>
                <a:ext cx="526404" cy="48556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3" name="Group 22" descr="Unlimited Windows Server roles or applications">
            <a:extLst>
              <a:ext uri="{FF2B5EF4-FFF2-40B4-BE49-F238E27FC236}">
                <a16:creationId xmlns:a16="http://schemas.microsoft.com/office/drawing/2014/main" id="{741B356E-43E4-45D1-8E47-62DA9EF0C774}"/>
              </a:ext>
            </a:extLst>
          </p:cNvPr>
          <p:cNvGrpSpPr/>
          <p:nvPr/>
        </p:nvGrpSpPr>
        <p:grpSpPr>
          <a:xfrm>
            <a:off x="7465453" y="1977764"/>
            <a:ext cx="2514600" cy="4383740"/>
            <a:chOff x="6214252" y="1987708"/>
            <a:chExt cx="2514600" cy="4143916"/>
          </a:xfrm>
        </p:grpSpPr>
        <p:sp>
          <p:nvSpPr>
            <p:cNvPr id="24" name="Rectangle 23">
              <a:extLst>
                <a:ext uri="{FF2B5EF4-FFF2-40B4-BE49-F238E27FC236}">
                  <a16:creationId xmlns:a16="http://schemas.microsoft.com/office/drawing/2014/main" id="{0EC16517-831D-41D0-9E7B-010A9CD054D3}"/>
                </a:ext>
              </a:extLst>
            </p:cNvPr>
            <p:cNvSpPr/>
            <p:nvPr/>
          </p:nvSpPr>
          <p:spPr>
            <a:xfrm>
              <a:off x="6214252" y="1987708"/>
              <a:ext cx="2514600" cy="4143916"/>
            </a:xfrm>
            <a:prstGeom prst="rect">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7A7F0BBF-35BB-4C84-B75D-EBB786CE7BD4}"/>
                </a:ext>
              </a:extLst>
            </p:cNvPr>
            <p:cNvSpPr txBox="1"/>
            <p:nvPr/>
          </p:nvSpPr>
          <p:spPr>
            <a:xfrm>
              <a:off x="6333843" y="3076208"/>
              <a:ext cx="2279599" cy="25717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What you want to run: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Unlimited Windows Server roles or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What you buy: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Validated OEM HW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2F2F2">
                      <a:lumMod val="50000"/>
                    </a:srgbClr>
                  </a:solidFill>
                  <a:effectLst/>
                  <a:uLnTx/>
                  <a:uFillTx/>
                  <a:latin typeface="Segoe UI" panose="020B0502040204020203" pitchFamily="34" charset="0"/>
                  <a:ea typeface="+mn-ea"/>
                  <a:cs typeface="Segoe UI" panose="020B0502040204020203" pitchFamily="34" charset="0"/>
                </a:rPr>
                <a:t>  </a:t>
              </a:r>
              <a:r>
                <a:rPr kumimoji="0" lang="en-US" sz="1600" b="1" i="0" u="none" strike="noStrike" kern="1200" cap="none" spc="0" normalizeH="0" baseline="0" noProof="0" dirty="0">
                  <a:ln>
                    <a:noFill/>
                  </a:ln>
                  <a:solidFill>
                    <a:srgbClr val="F2F2F2">
                      <a:lumMod val="50000"/>
                    </a:srgbClr>
                  </a:solidFill>
                  <a:effectLst/>
                  <a:uLnTx/>
                  <a:uFillTx/>
                  <a:latin typeface="Segoe UI Black" panose="020B0A02040204020203" pitchFamily="34" charset="0"/>
                  <a:ea typeface="Segoe UI Black" panose="020B0A02040204020203" pitchFamily="34" charset="0"/>
                  <a:cs typeface="Segoe UI" panose="020B0502040204020203" pitchFamily="34" charset="0"/>
                </a:rPr>
                <a:t>+</a:t>
              </a:r>
              <a:r>
                <a:rPr kumimoji="0" lang="en-US" sz="1600" b="1" i="0" u="none" strike="noStrike" kern="1200" cap="none" spc="0" normalizeH="0" baseline="0" noProof="0" dirty="0">
                  <a:ln>
                    <a:noFill/>
                  </a:ln>
                  <a:solidFill>
                    <a:srgbClr val="F2F2F2">
                      <a:lumMod val="50000"/>
                    </a:srgbClr>
                  </a:solidFill>
                  <a:effectLst/>
                  <a:uLnTx/>
                  <a:uFillTx/>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162D0"/>
                  </a:solidFill>
                  <a:effectLst/>
                  <a:uLnTx/>
                  <a:uFillTx/>
                  <a:latin typeface="Segoe UI" panose="020B0502040204020203" pitchFamily="34" charset="0"/>
                  <a:ea typeface="+mn-ea"/>
                  <a:cs typeface="Segoe UI" panose="020B0502040204020203" pitchFamily="34" charset="0"/>
                </a:rPr>
                <a:t>Azure Stack HCI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2F2F2">
                      <a:lumMod val="50000"/>
                    </a:srgbClr>
                  </a:solidFill>
                  <a:effectLst/>
                  <a:uLnTx/>
                  <a:uFillTx/>
                  <a:latin typeface="Segoe UI Black" panose="020B0A02040204020203" pitchFamily="34" charset="0"/>
                  <a:ea typeface="Segoe UI Black" panose="020B0A02040204020203" pitchFamily="34" charset="0"/>
                  <a:cs typeface="Segoe UI" panose="020B0502040204020203" pitchFamily="34" charset="0"/>
                </a:rPr>
                <a:t>  +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Windows Server Datacenter</a:t>
              </a:r>
            </a:p>
          </p:txBody>
        </p:sp>
        <p:grpSp>
          <p:nvGrpSpPr>
            <p:cNvPr id="26" name="Group 25">
              <a:extLst>
                <a:ext uri="{FF2B5EF4-FFF2-40B4-BE49-F238E27FC236}">
                  <a16:creationId xmlns:a16="http://schemas.microsoft.com/office/drawing/2014/main" id="{8AAF7466-CB06-4430-B5DC-EE4D8ABBA267}"/>
                </a:ext>
              </a:extLst>
            </p:cNvPr>
            <p:cNvGrpSpPr/>
            <p:nvPr/>
          </p:nvGrpSpPr>
          <p:grpSpPr>
            <a:xfrm>
              <a:off x="6534373" y="2293803"/>
              <a:ext cx="1699469" cy="445409"/>
              <a:chOff x="6534372" y="2432051"/>
              <a:chExt cx="1523810" cy="399371"/>
            </a:xfrm>
          </p:grpSpPr>
          <p:pic>
            <p:nvPicPr>
              <p:cNvPr id="27" name="Picture 26">
                <a:extLst>
                  <a:ext uri="{FF2B5EF4-FFF2-40B4-BE49-F238E27FC236}">
                    <a16:creationId xmlns:a16="http://schemas.microsoft.com/office/drawing/2014/main" id="{4C69B5C6-48DF-4618-9D7D-D750FBF07C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4372" y="2432054"/>
                <a:ext cx="203794" cy="184568"/>
              </a:xfrm>
              <a:prstGeom prst="rect">
                <a:avLst/>
              </a:prstGeom>
            </p:spPr>
          </p:pic>
          <p:pic>
            <p:nvPicPr>
              <p:cNvPr id="28" name="Picture 27">
                <a:extLst>
                  <a:ext uri="{FF2B5EF4-FFF2-40B4-BE49-F238E27FC236}">
                    <a16:creationId xmlns:a16="http://schemas.microsoft.com/office/drawing/2014/main" id="{B305CC59-D6C5-428B-80D4-E8DD2DB1BA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4767" y="2432052"/>
                <a:ext cx="203794" cy="184568"/>
              </a:xfrm>
              <a:prstGeom prst="rect">
                <a:avLst/>
              </a:prstGeom>
            </p:spPr>
          </p:pic>
          <p:pic>
            <p:nvPicPr>
              <p:cNvPr id="29" name="Picture 28">
                <a:extLst>
                  <a:ext uri="{FF2B5EF4-FFF2-40B4-BE49-F238E27FC236}">
                    <a16:creationId xmlns:a16="http://schemas.microsoft.com/office/drawing/2014/main" id="{1EC43083-B1A2-4ED4-8637-94C16ED7EC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5163" y="2432052"/>
                <a:ext cx="203794" cy="184568"/>
              </a:xfrm>
              <a:prstGeom prst="rect">
                <a:avLst/>
              </a:prstGeom>
            </p:spPr>
          </p:pic>
          <p:pic>
            <p:nvPicPr>
              <p:cNvPr id="30" name="Picture 29">
                <a:extLst>
                  <a:ext uri="{FF2B5EF4-FFF2-40B4-BE49-F238E27FC236}">
                    <a16:creationId xmlns:a16="http://schemas.microsoft.com/office/drawing/2014/main" id="{5FB265FE-49B5-42A4-8434-A7EF744191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5558" y="2432052"/>
                <a:ext cx="203794" cy="184568"/>
              </a:xfrm>
              <a:prstGeom prst="rect">
                <a:avLst/>
              </a:prstGeom>
            </p:spPr>
          </p:pic>
          <p:pic>
            <p:nvPicPr>
              <p:cNvPr id="31" name="Picture 30">
                <a:extLst>
                  <a:ext uri="{FF2B5EF4-FFF2-40B4-BE49-F238E27FC236}">
                    <a16:creationId xmlns:a16="http://schemas.microsoft.com/office/drawing/2014/main" id="{CA77D92D-F3D4-4250-AD9E-78A2A63261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5953" y="2432051"/>
                <a:ext cx="203794" cy="184568"/>
              </a:xfrm>
              <a:prstGeom prst="rect">
                <a:avLst/>
              </a:prstGeom>
            </p:spPr>
          </p:pic>
          <p:pic>
            <p:nvPicPr>
              <p:cNvPr id="32" name="Picture 31">
                <a:extLst>
                  <a:ext uri="{FF2B5EF4-FFF2-40B4-BE49-F238E27FC236}">
                    <a16:creationId xmlns:a16="http://schemas.microsoft.com/office/drawing/2014/main" id="{200A3BF8-4299-4CA3-988E-0E267E77E0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36348" y="2432051"/>
                <a:ext cx="203794" cy="184568"/>
              </a:xfrm>
              <a:prstGeom prst="rect">
                <a:avLst/>
              </a:prstGeom>
            </p:spPr>
          </p:pic>
          <p:pic>
            <p:nvPicPr>
              <p:cNvPr id="33" name="Picture 32">
                <a:extLst>
                  <a:ext uri="{FF2B5EF4-FFF2-40B4-BE49-F238E27FC236}">
                    <a16:creationId xmlns:a16="http://schemas.microsoft.com/office/drawing/2014/main" id="{45EA0715-A074-451D-A8AE-142DD7C444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4372" y="2646519"/>
                <a:ext cx="203794" cy="184568"/>
              </a:xfrm>
              <a:prstGeom prst="rect">
                <a:avLst/>
              </a:prstGeom>
            </p:spPr>
          </p:pic>
          <p:pic>
            <p:nvPicPr>
              <p:cNvPr id="34" name="Picture 33">
                <a:extLst>
                  <a:ext uri="{FF2B5EF4-FFF2-40B4-BE49-F238E27FC236}">
                    <a16:creationId xmlns:a16="http://schemas.microsoft.com/office/drawing/2014/main" id="{AFA72A5F-8199-4D14-8C1D-17AC1070C8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4767" y="2646518"/>
                <a:ext cx="203794" cy="184568"/>
              </a:xfrm>
              <a:prstGeom prst="rect">
                <a:avLst/>
              </a:prstGeom>
            </p:spPr>
          </p:pic>
          <p:pic>
            <p:nvPicPr>
              <p:cNvPr id="35" name="Picture 34">
                <a:extLst>
                  <a:ext uri="{FF2B5EF4-FFF2-40B4-BE49-F238E27FC236}">
                    <a16:creationId xmlns:a16="http://schemas.microsoft.com/office/drawing/2014/main" id="{5F0E5339-24B3-406D-9210-2396BD4FFA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5163" y="2646518"/>
                <a:ext cx="203794" cy="184568"/>
              </a:xfrm>
              <a:prstGeom prst="rect">
                <a:avLst/>
              </a:prstGeom>
            </p:spPr>
          </p:pic>
          <p:pic>
            <p:nvPicPr>
              <p:cNvPr id="36" name="Picture 35">
                <a:extLst>
                  <a:ext uri="{FF2B5EF4-FFF2-40B4-BE49-F238E27FC236}">
                    <a16:creationId xmlns:a16="http://schemas.microsoft.com/office/drawing/2014/main" id="{E35BE325-8BE1-4ED8-BC2D-275BADEF92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5558" y="2646518"/>
                <a:ext cx="203794" cy="184568"/>
              </a:xfrm>
              <a:prstGeom prst="rect">
                <a:avLst/>
              </a:prstGeom>
            </p:spPr>
          </p:pic>
          <p:pic>
            <p:nvPicPr>
              <p:cNvPr id="37" name="Picture 36">
                <a:extLst>
                  <a:ext uri="{FF2B5EF4-FFF2-40B4-BE49-F238E27FC236}">
                    <a16:creationId xmlns:a16="http://schemas.microsoft.com/office/drawing/2014/main" id="{0BE5AFCF-4F82-48DF-A8A3-6D36FE20B0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5953" y="2646516"/>
                <a:ext cx="203794" cy="184568"/>
              </a:xfrm>
              <a:prstGeom prst="rect">
                <a:avLst/>
              </a:prstGeom>
            </p:spPr>
          </p:pic>
          <p:pic>
            <p:nvPicPr>
              <p:cNvPr id="38" name="Picture 37">
                <a:extLst>
                  <a:ext uri="{FF2B5EF4-FFF2-40B4-BE49-F238E27FC236}">
                    <a16:creationId xmlns:a16="http://schemas.microsoft.com/office/drawing/2014/main" id="{643A83E0-2A6B-44BA-A3F9-E025EB488C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36348" y="2646516"/>
                <a:ext cx="203794" cy="184568"/>
              </a:xfrm>
              <a:prstGeom prst="rect">
                <a:avLst/>
              </a:prstGeom>
            </p:spPr>
          </p:pic>
          <p:pic>
            <p:nvPicPr>
              <p:cNvPr id="39" name="Picture 38">
                <a:extLst>
                  <a:ext uri="{FF2B5EF4-FFF2-40B4-BE49-F238E27FC236}">
                    <a16:creationId xmlns:a16="http://schemas.microsoft.com/office/drawing/2014/main" id="{96DA4B26-E2CF-477D-B86E-D0835424A3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4388" y="2432389"/>
                <a:ext cx="203794" cy="184568"/>
              </a:xfrm>
              <a:prstGeom prst="rect">
                <a:avLst/>
              </a:prstGeom>
            </p:spPr>
          </p:pic>
          <p:pic>
            <p:nvPicPr>
              <p:cNvPr id="40" name="Picture 39">
                <a:extLst>
                  <a:ext uri="{FF2B5EF4-FFF2-40B4-BE49-F238E27FC236}">
                    <a16:creationId xmlns:a16="http://schemas.microsoft.com/office/drawing/2014/main" id="{2ECA11D4-C3F7-4C43-9E03-0B57672B7F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4388" y="2646854"/>
                <a:ext cx="203794" cy="184568"/>
              </a:xfrm>
              <a:prstGeom prst="rect">
                <a:avLst/>
              </a:prstGeom>
            </p:spPr>
          </p:pic>
        </p:grpSp>
      </p:grpSp>
      <p:sp>
        <p:nvSpPr>
          <p:cNvPr id="69" name="TextBox 68">
            <a:extLst>
              <a:ext uri="{FF2B5EF4-FFF2-40B4-BE49-F238E27FC236}">
                <a16:creationId xmlns:a16="http://schemas.microsoft.com/office/drawing/2014/main" id="{536E4582-3C0F-4557-B4B5-B4AEB319F5A7}"/>
              </a:ext>
            </a:extLst>
          </p:cNvPr>
          <p:cNvSpPr txBox="1"/>
          <p:nvPr/>
        </p:nvSpPr>
        <p:spPr>
          <a:xfrm>
            <a:off x="521063" y="4950157"/>
            <a:ext cx="1383372" cy="294504"/>
          </a:xfrm>
          <a:prstGeom prst="rect">
            <a:avLst/>
          </a:prstGeom>
          <a:noFill/>
        </p:spPr>
        <p:txBody>
          <a:bodyPr wrap="square" rtlCol="0">
            <a:spAutoFit/>
          </a:bodyPr>
          <a:lstStyle>
            <a:defPPr>
              <a:defRPr lang="en-US"/>
            </a:defPPr>
            <a:lvl1pPr algn="r">
              <a:lnSpc>
                <a:spcPct val="150000"/>
              </a:lnSpc>
              <a:defRPr sz="1000">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162D0"/>
                </a:solidFill>
                <a:effectLst/>
                <a:uLnTx/>
                <a:uFillTx/>
                <a:latin typeface="Segoe UI" panose="020B0502040204020203" pitchFamily="34" charset="0"/>
                <a:ea typeface="+mn-ea"/>
                <a:cs typeface="Segoe UI" panose="020B0502040204020203" pitchFamily="34" charset="0"/>
              </a:rPr>
              <a:t>Host: </a:t>
            </a:r>
            <a:r>
              <a:rPr kumimoji="0" lang="en-US" sz="1000" b="0" i="0" u="none" strike="noStrike" kern="1200" cap="none" spc="0" normalizeH="0" baseline="0" noProof="0">
                <a:ln>
                  <a:noFill/>
                </a:ln>
                <a:solidFill>
                  <a:srgbClr val="A162D0"/>
                </a:solidFill>
                <a:effectLst/>
                <a:uLnTx/>
                <a:uFillTx/>
                <a:latin typeface="Segoe UI" panose="020B0502040204020203" pitchFamily="34" charset="0"/>
                <a:ea typeface="+mn-ea"/>
                <a:cs typeface="Segoe UI" panose="020B0502040204020203" pitchFamily="34" charset="0"/>
              </a:rPr>
              <a:t>Subscription </a:t>
            </a:r>
          </a:p>
        </p:txBody>
      </p:sp>
      <p:sp>
        <p:nvSpPr>
          <p:cNvPr id="70" name="TextBox 69">
            <a:extLst>
              <a:ext uri="{FF2B5EF4-FFF2-40B4-BE49-F238E27FC236}">
                <a16:creationId xmlns:a16="http://schemas.microsoft.com/office/drawing/2014/main" id="{48B9085D-6DCA-4105-8A9F-2CA34D272277}"/>
              </a:ext>
            </a:extLst>
          </p:cNvPr>
          <p:cNvSpPr txBox="1"/>
          <p:nvPr/>
        </p:nvSpPr>
        <p:spPr>
          <a:xfrm>
            <a:off x="565487" y="5508829"/>
            <a:ext cx="1389956" cy="29450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7"/>
                </a:solidFill>
                <a:effectLst/>
                <a:uLnTx/>
                <a:uFillTx/>
                <a:latin typeface="Segoe UI" panose="020B0502040204020203" pitchFamily="34" charset="0"/>
                <a:ea typeface="+mn-ea"/>
                <a:cs typeface="Segoe UI" panose="020B0502040204020203" pitchFamily="34" charset="0"/>
              </a:rPr>
              <a:t>Guest: </a:t>
            </a:r>
            <a:r>
              <a:rPr kumimoji="0" lang="en-US" sz="1000" b="0" i="0" u="none" strike="noStrike" kern="1200" cap="none" spc="0" normalizeH="0" baseline="0" noProof="0">
                <a:ln>
                  <a:noFill/>
                </a:ln>
                <a:solidFill>
                  <a:srgbClr val="0078D7"/>
                </a:solidFill>
                <a:effectLst/>
                <a:uLnTx/>
                <a:uFillTx/>
                <a:latin typeface="Segoe UI" panose="020B0502040204020203" pitchFamily="34" charset="0"/>
                <a:ea typeface="+mn-ea"/>
                <a:cs typeface="Segoe UI" panose="020B0502040204020203" pitchFamily="34" charset="0"/>
              </a:rPr>
              <a:t>Perpetual </a:t>
            </a:r>
          </a:p>
        </p:txBody>
      </p:sp>
      <p:cxnSp>
        <p:nvCxnSpPr>
          <p:cNvPr id="72" name="Straight Connector 71">
            <a:extLst>
              <a:ext uri="{FF2B5EF4-FFF2-40B4-BE49-F238E27FC236}">
                <a16:creationId xmlns:a16="http://schemas.microsoft.com/office/drawing/2014/main" id="{6A92CC58-D169-4F6A-B977-7CF48D7A8252}"/>
              </a:ext>
              <a:ext uri="{C183D7F6-B498-43B3-948B-1728B52AA6E4}">
                <adec:decorative xmlns:adec="http://schemas.microsoft.com/office/drawing/2017/decorative" val="1"/>
              </a:ext>
            </a:extLst>
          </p:cNvPr>
          <p:cNvCxnSpPr>
            <a:cxnSpLocks/>
          </p:cNvCxnSpPr>
          <p:nvPr/>
        </p:nvCxnSpPr>
        <p:spPr>
          <a:xfrm>
            <a:off x="2068127" y="5244661"/>
            <a:ext cx="7676147" cy="0"/>
          </a:xfrm>
          <a:prstGeom prst="line">
            <a:avLst/>
          </a:prstGeom>
          <a:ln w="3175">
            <a:solidFill>
              <a:srgbClr val="A162D0"/>
            </a:solidFill>
            <a:prstDash val="lgDashDotDot"/>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605C9CC-BE28-485C-BE28-F89404EDACBF}"/>
              </a:ext>
              <a:ext uri="{C183D7F6-B498-43B3-948B-1728B52AA6E4}">
                <adec:decorative xmlns:adec="http://schemas.microsoft.com/office/drawing/2017/decorative" val="1"/>
              </a:ext>
            </a:extLst>
          </p:cNvPr>
          <p:cNvCxnSpPr>
            <a:cxnSpLocks/>
          </p:cNvCxnSpPr>
          <p:nvPr/>
        </p:nvCxnSpPr>
        <p:spPr>
          <a:xfrm>
            <a:off x="2068127" y="5992353"/>
            <a:ext cx="7676147" cy="0"/>
          </a:xfrm>
          <a:prstGeom prst="line">
            <a:avLst/>
          </a:prstGeom>
          <a:ln w="3175">
            <a:solidFill>
              <a:srgbClr val="0078D7"/>
            </a:solidFill>
            <a:prstDash val="lgDashDotDot"/>
            <a:headEnd type="none"/>
            <a:tailEnd type="none"/>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404D598D-19C5-4503-9B7B-083E4035DF87}"/>
              </a:ext>
            </a:extLst>
          </p:cNvPr>
          <p:cNvSpPr txBox="1"/>
          <p:nvPr/>
        </p:nvSpPr>
        <p:spPr>
          <a:xfrm>
            <a:off x="312666" y="235974"/>
            <a:ext cx="976933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Wie werden unter Azure Stack HCI OS VM Nutzungsrechte lizenziert?</a:t>
            </a:r>
          </a:p>
        </p:txBody>
      </p:sp>
      <p:sp>
        <p:nvSpPr>
          <p:cNvPr id="6" name="Textfeld 5">
            <a:extLst>
              <a:ext uri="{FF2B5EF4-FFF2-40B4-BE49-F238E27FC236}">
                <a16:creationId xmlns:a16="http://schemas.microsoft.com/office/drawing/2014/main" id="{1A695D09-F5B9-4F3D-99A4-CDC89A5495B1}"/>
              </a:ext>
            </a:extLst>
          </p:cNvPr>
          <p:cNvSpPr txBox="1"/>
          <p:nvPr/>
        </p:nvSpPr>
        <p:spPr>
          <a:xfrm>
            <a:off x="479949" y="6605238"/>
            <a:ext cx="892328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Segoe UI"/>
                <a:ea typeface="+mn-ea"/>
                <a:cs typeface="+mn-cs"/>
              </a:rPr>
              <a:t>Quelle: </a:t>
            </a:r>
            <a:r>
              <a:rPr kumimoji="0" lang="de-DE" sz="1100" b="0" i="0" u="none" strike="noStrike" kern="1200" cap="none" spc="0" normalizeH="0" baseline="0" noProof="0" dirty="0">
                <a:ln>
                  <a:noFill/>
                </a:ln>
                <a:solidFill>
                  <a:srgbClr val="000000"/>
                </a:solidFill>
                <a:effectLst/>
                <a:uLnTx/>
                <a:uFillTx/>
                <a:latin typeface="Segoe UI"/>
                <a:ea typeface="+mn-ea"/>
                <a:cs typeface="+mn-cs"/>
                <a:hlinkClick r:id="rId5"/>
              </a:rPr>
              <a:t>https://myinspire.microsoft.com/sessions/4a50e354-b3a8-4d54-9d2a-9dc723ac1030?source=sessions</a:t>
            </a:r>
            <a:endParaRPr kumimoji="0" lang="de-DE" sz="1100"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41" name="Gruppieren 40">
            <a:extLst>
              <a:ext uri="{FF2B5EF4-FFF2-40B4-BE49-F238E27FC236}">
                <a16:creationId xmlns:a16="http://schemas.microsoft.com/office/drawing/2014/main" id="{F6A1D467-539D-430B-991B-C38DD96AE3D2}"/>
              </a:ext>
            </a:extLst>
          </p:cNvPr>
          <p:cNvGrpSpPr/>
          <p:nvPr/>
        </p:nvGrpSpPr>
        <p:grpSpPr>
          <a:xfrm>
            <a:off x="10432200" y="-1"/>
            <a:ext cx="1770236" cy="6869221"/>
            <a:chOff x="10432200" y="-1"/>
            <a:chExt cx="1770236" cy="6869221"/>
          </a:xfrm>
        </p:grpSpPr>
        <p:pic>
          <p:nvPicPr>
            <p:cNvPr id="42" name="Grafik 41">
              <a:extLst>
                <a:ext uri="{FF2B5EF4-FFF2-40B4-BE49-F238E27FC236}">
                  <a16:creationId xmlns:a16="http://schemas.microsoft.com/office/drawing/2014/main" id="{369CC317-6498-4B47-9C77-1615466E47B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47" name="Textfeld 46">
              <a:extLst>
                <a:ext uri="{FF2B5EF4-FFF2-40B4-BE49-F238E27FC236}">
                  <a16:creationId xmlns:a16="http://schemas.microsoft.com/office/drawing/2014/main" id="{DFECEEFA-D59E-422F-AD87-35CD55CD30A9}"/>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cs typeface="Segoe UI" panose="020B0502040204020203" pitchFamily="34" charset="0"/>
              </a:endParaRPr>
            </a:p>
          </p:txBody>
        </p:sp>
        <p:pic>
          <p:nvPicPr>
            <p:cNvPr id="48" name="Grafik 47" descr="Ein Bild, das Buch enthält.&#10;&#10;Automatisch generierte Beschreibung">
              <a:extLst>
                <a:ext uri="{FF2B5EF4-FFF2-40B4-BE49-F238E27FC236}">
                  <a16:creationId xmlns:a16="http://schemas.microsoft.com/office/drawing/2014/main" id="{A04DA783-2A71-4430-8107-D7F6911ACCA4}"/>
                </a:ext>
              </a:extLst>
            </p:cNvPr>
            <p:cNvPicPr>
              <a:picLocks noChangeAspect="1"/>
            </p:cNvPicPr>
            <p:nvPr/>
          </p:nvPicPr>
          <p:blipFill rotWithShape="1">
            <a:blip r:embed="rId7">
              <a:duotone>
                <a:srgbClr val="A5A5A5">
                  <a:shade val="45000"/>
                  <a:satMod val="135000"/>
                </a:srgb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49" name="Textfeld 48">
              <a:extLst>
                <a:ext uri="{FF2B5EF4-FFF2-40B4-BE49-F238E27FC236}">
                  <a16:creationId xmlns:a16="http://schemas.microsoft.com/office/drawing/2014/main" id="{F5F1016C-2C7C-4E9E-9F19-9607EF044E42}"/>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Von und mit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Manfred Helber</a:t>
              </a:r>
            </a:p>
          </p:txBody>
        </p:sp>
        <p:pic>
          <p:nvPicPr>
            <p:cNvPr id="50" name="Grafik 49">
              <a:extLst>
                <a:ext uri="{FF2B5EF4-FFF2-40B4-BE49-F238E27FC236}">
                  <a16:creationId xmlns:a16="http://schemas.microsoft.com/office/drawing/2014/main" id="{D3C4E436-4CAF-4976-9FAD-23C83D3FDBA0}"/>
                </a:ext>
              </a:extLst>
            </p:cNvPr>
            <p:cNvPicPr>
              <a:picLocks noChangeAspect="1"/>
            </p:cNvPicPr>
            <p:nvPr/>
          </p:nvPicPr>
          <p:blipFill rotWithShape="1">
            <a:blip r:embed="rId8">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364066770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AEA4A440-4B72-4F61-9B38-A022FACBAFAC}"/>
              </a:ext>
            </a:extLst>
          </p:cNvPr>
          <p:cNvSpPr txBox="1"/>
          <p:nvPr/>
        </p:nvSpPr>
        <p:spPr>
          <a:xfrm>
            <a:off x="312665" y="235974"/>
            <a:ext cx="88846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Kann ich meinen HCI Workload später nach Azure Stack HCI migrieren?</a:t>
            </a:r>
          </a:p>
        </p:txBody>
      </p:sp>
      <p:pic>
        <p:nvPicPr>
          <p:cNvPr id="3" name="Grafik 2">
            <a:extLst>
              <a:ext uri="{FF2B5EF4-FFF2-40B4-BE49-F238E27FC236}">
                <a16:creationId xmlns:a16="http://schemas.microsoft.com/office/drawing/2014/main" id="{5D7FC56A-1B17-4B68-B76D-F49A104DDA6A}"/>
              </a:ext>
            </a:extLst>
          </p:cNvPr>
          <p:cNvPicPr>
            <a:picLocks noChangeAspect="1"/>
          </p:cNvPicPr>
          <p:nvPr/>
        </p:nvPicPr>
        <p:blipFill>
          <a:blip r:embed="rId2"/>
          <a:stretch>
            <a:fillRect/>
          </a:stretch>
        </p:blipFill>
        <p:spPr>
          <a:xfrm>
            <a:off x="443619" y="1995667"/>
            <a:ext cx="9383962" cy="2379590"/>
          </a:xfrm>
          <a:prstGeom prst="rect">
            <a:avLst/>
          </a:prstGeom>
        </p:spPr>
      </p:pic>
      <p:sp>
        <p:nvSpPr>
          <p:cNvPr id="7" name="Textfeld 6">
            <a:extLst>
              <a:ext uri="{FF2B5EF4-FFF2-40B4-BE49-F238E27FC236}">
                <a16:creationId xmlns:a16="http://schemas.microsoft.com/office/drawing/2014/main" id="{6483BF84-C146-456D-8205-3682A72C6CF7}"/>
              </a:ext>
            </a:extLst>
          </p:cNvPr>
          <p:cNvSpPr txBox="1"/>
          <p:nvPr/>
        </p:nvSpPr>
        <p:spPr>
          <a:xfrm>
            <a:off x="506027" y="6037251"/>
            <a:ext cx="94635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https://docs.microsoft.com/de-de/azure-stack/hci/deploy/migrate-cluster-new-hardware</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 name="Grafik 9">
            <a:extLst>
              <a:ext uri="{FF2B5EF4-FFF2-40B4-BE49-F238E27FC236}">
                <a16:creationId xmlns:a16="http://schemas.microsoft.com/office/drawing/2014/main" id="{6D8391C6-8A7C-4C4F-BAD3-463E15632384}"/>
              </a:ext>
            </a:extLst>
          </p:cNvPr>
          <p:cNvPicPr>
            <a:picLocks noChangeAspect="1"/>
          </p:cNvPicPr>
          <p:nvPr/>
        </p:nvPicPr>
        <p:blipFill>
          <a:blip r:embed="rId4"/>
          <a:stretch>
            <a:fillRect/>
          </a:stretch>
        </p:blipFill>
        <p:spPr>
          <a:xfrm>
            <a:off x="751391" y="4643211"/>
            <a:ext cx="9076190" cy="1095238"/>
          </a:xfrm>
          <a:prstGeom prst="rect">
            <a:avLst/>
          </a:prstGeom>
        </p:spPr>
      </p:pic>
      <p:grpSp>
        <p:nvGrpSpPr>
          <p:cNvPr id="16" name="Gruppieren 15">
            <a:extLst>
              <a:ext uri="{FF2B5EF4-FFF2-40B4-BE49-F238E27FC236}">
                <a16:creationId xmlns:a16="http://schemas.microsoft.com/office/drawing/2014/main" id="{6F25689B-F2C8-4C25-8E96-94A305EB99B1}"/>
              </a:ext>
            </a:extLst>
          </p:cNvPr>
          <p:cNvGrpSpPr/>
          <p:nvPr/>
        </p:nvGrpSpPr>
        <p:grpSpPr>
          <a:xfrm>
            <a:off x="10432200" y="-1"/>
            <a:ext cx="1770236" cy="6869221"/>
            <a:chOff x="10432200" y="-1"/>
            <a:chExt cx="1770236" cy="6869221"/>
          </a:xfrm>
        </p:grpSpPr>
        <p:pic>
          <p:nvPicPr>
            <p:cNvPr id="18" name="Grafik 17">
              <a:extLst>
                <a:ext uri="{FF2B5EF4-FFF2-40B4-BE49-F238E27FC236}">
                  <a16:creationId xmlns:a16="http://schemas.microsoft.com/office/drawing/2014/main" id="{2C705C47-5750-43EC-9B2E-6F6F50DB21A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9" name="Textfeld 18">
              <a:extLst>
                <a:ext uri="{FF2B5EF4-FFF2-40B4-BE49-F238E27FC236}">
                  <a16:creationId xmlns:a16="http://schemas.microsoft.com/office/drawing/2014/main" id="{FEC40AE2-CDEF-4612-B7E3-82611DDCA020}"/>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cs typeface="Segoe UI" panose="020B0502040204020203" pitchFamily="34" charset="0"/>
              </a:endParaRPr>
            </a:p>
          </p:txBody>
        </p:sp>
        <p:pic>
          <p:nvPicPr>
            <p:cNvPr id="20" name="Grafik 19" descr="Ein Bild, das Buch enthält.&#10;&#10;Automatisch generierte Beschreibung">
              <a:extLst>
                <a:ext uri="{FF2B5EF4-FFF2-40B4-BE49-F238E27FC236}">
                  <a16:creationId xmlns:a16="http://schemas.microsoft.com/office/drawing/2014/main" id="{39972A91-E853-45E4-9ECA-5C4037B4C245}"/>
                </a:ext>
              </a:extLst>
            </p:cNvPr>
            <p:cNvPicPr>
              <a:picLocks noChangeAspect="1"/>
            </p:cNvPicPr>
            <p:nvPr/>
          </p:nvPicPr>
          <p:blipFill rotWithShape="1">
            <a:blip r:embed="rId6">
              <a:duotone>
                <a:srgbClr val="A5A5A5">
                  <a:shade val="45000"/>
                  <a:satMod val="135000"/>
                </a:srgb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21" name="Textfeld 20">
              <a:extLst>
                <a:ext uri="{FF2B5EF4-FFF2-40B4-BE49-F238E27FC236}">
                  <a16:creationId xmlns:a16="http://schemas.microsoft.com/office/drawing/2014/main" id="{D2BE1C87-EDD6-4643-8FCF-9CE3D300C8F9}"/>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Von und mit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Manfred Helber</a:t>
              </a:r>
            </a:p>
          </p:txBody>
        </p:sp>
        <p:pic>
          <p:nvPicPr>
            <p:cNvPr id="22" name="Grafik 21">
              <a:extLst>
                <a:ext uri="{FF2B5EF4-FFF2-40B4-BE49-F238E27FC236}">
                  <a16:creationId xmlns:a16="http://schemas.microsoft.com/office/drawing/2014/main" id="{74F7FADF-5A3C-44A7-924D-02662CF79532}"/>
                </a:ext>
              </a:extLst>
            </p:cNvPr>
            <p:cNvPicPr>
              <a:picLocks noChangeAspect="1"/>
            </p:cNvPicPr>
            <p:nvPr/>
          </p:nvPicPr>
          <p:blipFill rotWithShape="1">
            <a:blip r:embed="rId7">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1725632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AEA4A440-4B72-4F61-9B38-A022FACBAFAC}"/>
              </a:ext>
            </a:extLst>
          </p:cNvPr>
          <p:cNvSpPr txBox="1"/>
          <p:nvPr/>
        </p:nvSpPr>
        <p:spPr>
          <a:xfrm>
            <a:off x="312665" y="235974"/>
            <a:ext cx="117674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Migration nach Azure Stack HCI OS</a:t>
            </a:r>
          </a:p>
        </p:txBody>
      </p:sp>
      <p:sp>
        <p:nvSpPr>
          <p:cNvPr id="7" name="Textfeld 6">
            <a:extLst>
              <a:ext uri="{FF2B5EF4-FFF2-40B4-BE49-F238E27FC236}">
                <a16:creationId xmlns:a16="http://schemas.microsoft.com/office/drawing/2014/main" id="{6483BF84-C146-456D-8205-3682A72C6CF7}"/>
              </a:ext>
            </a:extLst>
          </p:cNvPr>
          <p:cNvSpPr txBox="1"/>
          <p:nvPr/>
        </p:nvSpPr>
        <p:spPr>
          <a:xfrm>
            <a:off x="506027" y="6037251"/>
            <a:ext cx="94635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https://docs.microsoft.com/de-de/azure-stack/hci/deploy/migrate-cluster-new-hardware</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Grafik 3">
            <a:extLst>
              <a:ext uri="{FF2B5EF4-FFF2-40B4-BE49-F238E27FC236}">
                <a16:creationId xmlns:a16="http://schemas.microsoft.com/office/drawing/2014/main" id="{D7FA1C8C-227F-48AE-922E-5DBE44B11427}"/>
              </a:ext>
            </a:extLst>
          </p:cNvPr>
          <p:cNvPicPr>
            <a:picLocks noChangeAspect="1"/>
          </p:cNvPicPr>
          <p:nvPr/>
        </p:nvPicPr>
        <p:blipFill>
          <a:blip r:embed="rId3"/>
          <a:stretch>
            <a:fillRect/>
          </a:stretch>
        </p:blipFill>
        <p:spPr>
          <a:xfrm>
            <a:off x="274195" y="1061983"/>
            <a:ext cx="9209524" cy="4504762"/>
          </a:xfrm>
          <a:prstGeom prst="rect">
            <a:avLst/>
          </a:prstGeom>
        </p:spPr>
      </p:pic>
      <p:grpSp>
        <p:nvGrpSpPr>
          <p:cNvPr id="16" name="Gruppieren 15">
            <a:extLst>
              <a:ext uri="{FF2B5EF4-FFF2-40B4-BE49-F238E27FC236}">
                <a16:creationId xmlns:a16="http://schemas.microsoft.com/office/drawing/2014/main" id="{1C281596-3520-445C-8E2F-A85060B26F06}"/>
              </a:ext>
            </a:extLst>
          </p:cNvPr>
          <p:cNvGrpSpPr/>
          <p:nvPr/>
        </p:nvGrpSpPr>
        <p:grpSpPr>
          <a:xfrm>
            <a:off x="10432200" y="-1"/>
            <a:ext cx="1770236" cy="6869221"/>
            <a:chOff x="10432200" y="-1"/>
            <a:chExt cx="1770236" cy="6869221"/>
          </a:xfrm>
        </p:grpSpPr>
        <p:pic>
          <p:nvPicPr>
            <p:cNvPr id="18" name="Grafik 17">
              <a:extLst>
                <a:ext uri="{FF2B5EF4-FFF2-40B4-BE49-F238E27FC236}">
                  <a16:creationId xmlns:a16="http://schemas.microsoft.com/office/drawing/2014/main" id="{44B5430D-C15F-404C-A21B-28E76F44059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9" name="Textfeld 18">
              <a:extLst>
                <a:ext uri="{FF2B5EF4-FFF2-40B4-BE49-F238E27FC236}">
                  <a16:creationId xmlns:a16="http://schemas.microsoft.com/office/drawing/2014/main" id="{B9EC6E13-9806-4BA4-A9D2-8596FD5BBC99}"/>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cs typeface="Segoe UI" panose="020B0502040204020203" pitchFamily="34" charset="0"/>
              </a:endParaRPr>
            </a:p>
          </p:txBody>
        </p:sp>
        <p:pic>
          <p:nvPicPr>
            <p:cNvPr id="20" name="Grafik 19" descr="Ein Bild, das Buch enthält.&#10;&#10;Automatisch generierte Beschreibung">
              <a:extLst>
                <a:ext uri="{FF2B5EF4-FFF2-40B4-BE49-F238E27FC236}">
                  <a16:creationId xmlns:a16="http://schemas.microsoft.com/office/drawing/2014/main" id="{77333BB2-3B7D-4E31-B885-FC96C5FBBFF8}"/>
                </a:ext>
              </a:extLst>
            </p:cNvPr>
            <p:cNvPicPr>
              <a:picLocks noChangeAspect="1"/>
            </p:cNvPicPr>
            <p:nvPr/>
          </p:nvPicPr>
          <p:blipFill rotWithShape="1">
            <a:blip r:embed="rId5">
              <a:duotone>
                <a:srgbClr val="A5A5A5">
                  <a:shade val="45000"/>
                  <a:satMod val="135000"/>
                </a:srgb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21" name="Textfeld 20">
              <a:extLst>
                <a:ext uri="{FF2B5EF4-FFF2-40B4-BE49-F238E27FC236}">
                  <a16:creationId xmlns:a16="http://schemas.microsoft.com/office/drawing/2014/main" id="{572F663A-3282-49E8-BB56-03EC7EF4FD84}"/>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Von und mit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Manfred Helber</a:t>
              </a:r>
            </a:p>
          </p:txBody>
        </p:sp>
        <p:pic>
          <p:nvPicPr>
            <p:cNvPr id="22" name="Grafik 21">
              <a:extLst>
                <a:ext uri="{FF2B5EF4-FFF2-40B4-BE49-F238E27FC236}">
                  <a16:creationId xmlns:a16="http://schemas.microsoft.com/office/drawing/2014/main" id="{5BE3177F-2E49-4040-B1D6-C163A6CB675F}"/>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2246397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AEA4A440-4B72-4F61-9B38-A022FACBAFAC}"/>
              </a:ext>
            </a:extLst>
          </p:cNvPr>
          <p:cNvSpPr txBox="1"/>
          <p:nvPr/>
        </p:nvSpPr>
        <p:spPr>
          <a:xfrm>
            <a:off x="312665" y="235974"/>
            <a:ext cx="117674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Migration nach Azure Stack HCI OS</a:t>
            </a:r>
          </a:p>
        </p:txBody>
      </p:sp>
      <p:sp>
        <p:nvSpPr>
          <p:cNvPr id="7" name="Textfeld 6">
            <a:extLst>
              <a:ext uri="{FF2B5EF4-FFF2-40B4-BE49-F238E27FC236}">
                <a16:creationId xmlns:a16="http://schemas.microsoft.com/office/drawing/2014/main" id="{6483BF84-C146-456D-8205-3682A72C6CF7}"/>
              </a:ext>
            </a:extLst>
          </p:cNvPr>
          <p:cNvSpPr txBox="1"/>
          <p:nvPr/>
        </p:nvSpPr>
        <p:spPr>
          <a:xfrm>
            <a:off x="506027" y="6037251"/>
            <a:ext cx="94635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https://docs.microsoft.com/de-de/azure-stack/hci/deploy/migrate-cluster-new-hardware</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 name="Grafik 2">
            <a:extLst>
              <a:ext uri="{FF2B5EF4-FFF2-40B4-BE49-F238E27FC236}">
                <a16:creationId xmlns:a16="http://schemas.microsoft.com/office/drawing/2014/main" id="{EA62E49C-E21C-47C2-B713-1DC8699B2048}"/>
              </a:ext>
            </a:extLst>
          </p:cNvPr>
          <p:cNvPicPr>
            <a:picLocks noChangeAspect="1"/>
          </p:cNvPicPr>
          <p:nvPr/>
        </p:nvPicPr>
        <p:blipFill>
          <a:blip r:embed="rId3"/>
          <a:stretch>
            <a:fillRect/>
          </a:stretch>
        </p:blipFill>
        <p:spPr>
          <a:xfrm>
            <a:off x="389760" y="1057570"/>
            <a:ext cx="9228571" cy="4742857"/>
          </a:xfrm>
          <a:prstGeom prst="rect">
            <a:avLst/>
          </a:prstGeom>
        </p:spPr>
      </p:pic>
      <p:grpSp>
        <p:nvGrpSpPr>
          <p:cNvPr id="16" name="Gruppieren 15">
            <a:extLst>
              <a:ext uri="{FF2B5EF4-FFF2-40B4-BE49-F238E27FC236}">
                <a16:creationId xmlns:a16="http://schemas.microsoft.com/office/drawing/2014/main" id="{F2236055-F2EA-480D-B8B6-EAB1B6821374}"/>
              </a:ext>
            </a:extLst>
          </p:cNvPr>
          <p:cNvGrpSpPr/>
          <p:nvPr/>
        </p:nvGrpSpPr>
        <p:grpSpPr>
          <a:xfrm>
            <a:off x="10432200" y="-1"/>
            <a:ext cx="1770236" cy="6869221"/>
            <a:chOff x="10432200" y="-1"/>
            <a:chExt cx="1770236" cy="6869221"/>
          </a:xfrm>
        </p:grpSpPr>
        <p:pic>
          <p:nvPicPr>
            <p:cNvPr id="18" name="Grafik 17">
              <a:extLst>
                <a:ext uri="{FF2B5EF4-FFF2-40B4-BE49-F238E27FC236}">
                  <a16:creationId xmlns:a16="http://schemas.microsoft.com/office/drawing/2014/main" id="{7A60B357-372E-4363-A2D0-4B9736F01CD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9" name="Textfeld 18">
              <a:extLst>
                <a:ext uri="{FF2B5EF4-FFF2-40B4-BE49-F238E27FC236}">
                  <a16:creationId xmlns:a16="http://schemas.microsoft.com/office/drawing/2014/main" id="{FC661461-3B7E-4B87-8910-4E3FBE5AAFF5}"/>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cs typeface="Segoe UI" panose="020B0502040204020203" pitchFamily="34" charset="0"/>
              </a:endParaRPr>
            </a:p>
          </p:txBody>
        </p:sp>
        <p:pic>
          <p:nvPicPr>
            <p:cNvPr id="20" name="Grafik 19" descr="Ein Bild, das Buch enthält.&#10;&#10;Automatisch generierte Beschreibung">
              <a:extLst>
                <a:ext uri="{FF2B5EF4-FFF2-40B4-BE49-F238E27FC236}">
                  <a16:creationId xmlns:a16="http://schemas.microsoft.com/office/drawing/2014/main" id="{5DAB9066-9B23-49CA-AFA1-829F2A1A0511}"/>
                </a:ext>
              </a:extLst>
            </p:cNvPr>
            <p:cNvPicPr>
              <a:picLocks noChangeAspect="1"/>
            </p:cNvPicPr>
            <p:nvPr/>
          </p:nvPicPr>
          <p:blipFill rotWithShape="1">
            <a:blip r:embed="rId5">
              <a:duotone>
                <a:srgbClr val="A5A5A5">
                  <a:shade val="45000"/>
                  <a:satMod val="135000"/>
                </a:srgb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21" name="Textfeld 20">
              <a:extLst>
                <a:ext uri="{FF2B5EF4-FFF2-40B4-BE49-F238E27FC236}">
                  <a16:creationId xmlns:a16="http://schemas.microsoft.com/office/drawing/2014/main" id="{6867178E-B091-49BE-980D-886FE271DF37}"/>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Von und mit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Manfred Helber</a:t>
              </a:r>
            </a:p>
          </p:txBody>
        </p:sp>
        <p:pic>
          <p:nvPicPr>
            <p:cNvPr id="22" name="Grafik 21">
              <a:extLst>
                <a:ext uri="{FF2B5EF4-FFF2-40B4-BE49-F238E27FC236}">
                  <a16:creationId xmlns:a16="http://schemas.microsoft.com/office/drawing/2014/main" id="{54DAE640-4C75-4DD4-8F00-50A1EDF67421}"/>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4121033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C510226-62F5-4BC5-9875-D18F9748826E}"/>
              </a:ext>
            </a:extLst>
          </p:cNvPr>
          <p:cNvSpPr txBox="1"/>
          <p:nvPr/>
        </p:nvSpPr>
        <p:spPr>
          <a:xfrm>
            <a:off x="312665" y="235974"/>
            <a:ext cx="985226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Azure, Azure Stack Hub, Azure Stack HCI und Windows Server</a:t>
            </a:r>
            <a:br>
              <a:rPr kumimoji="0" lang="en-US"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br>
            <a:endPar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sp>
        <p:nvSpPr>
          <p:cNvPr id="8" name="Rechteck 7">
            <a:extLst>
              <a:ext uri="{FF2B5EF4-FFF2-40B4-BE49-F238E27FC236}">
                <a16:creationId xmlns:a16="http://schemas.microsoft.com/office/drawing/2014/main" id="{024B25CE-B2CA-49EE-9392-82C914DC7F84}"/>
              </a:ext>
            </a:extLst>
          </p:cNvPr>
          <p:cNvSpPr/>
          <p:nvPr/>
        </p:nvSpPr>
        <p:spPr>
          <a:xfrm>
            <a:off x="8612991" y="2221706"/>
            <a:ext cx="2592288" cy="2520279"/>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hteck 9">
            <a:extLst>
              <a:ext uri="{FF2B5EF4-FFF2-40B4-BE49-F238E27FC236}">
                <a16:creationId xmlns:a16="http://schemas.microsoft.com/office/drawing/2014/main" id="{B633EE46-A3DD-4EE9-A197-89F90D52EC49}"/>
              </a:ext>
            </a:extLst>
          </p:cNvPr>
          <p:cNvSpPr/>
          <p:nvPr/>
        </p:nvSpPr>
        <p:spPr>
          <a:xfrm>
            <a:off x="413267" y="2225176"/>
            <a:ext cx="2592288" cy="252028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hteck 11">
            <a:extLst>
              <a:ext uri="{FF2B5EF4-FFF2-40B4-BE49-F238E27FC236}">
                <a16:creationId xmlns:a16="http://schemas.microsoft.com/office/drawing/2014/main" id="{B40CC92A-2972-4C2C-A629-EA5423DA56A7}"/>
              </a:ext>
            </a:extLst>
          </p:cNvPr>
          <p:cNvSpPr/>
          <p:nvPr/>
        </p:nvSpPr>
        <p:spPr>
          <a:xfrm>
            <a:off x="3149571" y="2225176"/>
            <a:ext cx="2592288" cy="252028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hteck 13">
            <a:extLst>
              <a:ext uri="{FF2B5EF4-FFF2-40B4-BE49-F238E27FC236}">
                <a16:creationId xmlns:a16="http://schemas.microsoft.com/office/drawing/2014/main" id="{7816FDD1-E707-419B-BDF7-13C40CE72BC4}"/>
              </a:ext>
            </a:extLst>
          </p:cNvPr>
          <p:cNvSpPr/>
          <p:nvPr/>
        </p:nvSpPr>
        <p:spPr>
          <a:xfrm>
            <a:off x="5885875" y="2225175"/>
            <a:ext cx="2592288" cy="2520279"/>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feld 14">
            <a:extLst>
              <a:ext uri="{FF2B5EF4-FFF2-40B4-BE49-F238E27FC236}">
                <a16:creationId xmlns:a16="http://schemas.microsoft.com/office/drawing/2014/main" id="{2AC30798-4E3B-45D0-BAB0-02C4F98076E2}"/>
              </a:ext>
            </a:extLst>
          </p:cNvPr>
          <p:cNvSpPr txBox="1"/>
          <p:nvPr/>
        </p:nvSpPr>
        <p:spPr>
          <a:xfrm>
            <a:off x="413267" y="2297184"/>
            <a:ext cx="25922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Azure</a:t>
            </a:r>
          </a:p>
        </p:txBody>
      </p:sp>
      <p:sp>
        <p:nvSpPr>
          <p:cNvPr id="16" name="Textfeld 15">
            <a:extLst>
              <a:ext uri="{FF2B5EF4-FFF2-40B4-BE49-F238E27FC236}">
                <a16:creationId xmlns:a16="http://schemas.microsoft.com/office/drawing/2014/main" id="{FE1A4825-0DB9-4E1B-B334-11E279671E5C}"/>
              </a:ext>
            </a:extLst>
          </p:cNvPr>
          <p:cNvSpPr txBox="1"/>
          <p:nvPr/>
        </p:nvSpPr>
        <p:spPr>
          <a:xfrm>
            <a:off x="3147274" y="2301021"/>
            <a:ext cx="25922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Azure Stack Hub</a:t>
            </a:r>
          </a:p>
        </p:txBody>
      </p:sp>
      <p:sp>
        <p:nvSpPr>
          <p:cNvPr id="18" name="Textfeld 17">
            <a:extLst>
              <a:ext uri="{FF2B5EF4-FFF2-40B4-BE49-F238E27FC236}">
                <a16:creationId xmlns:a16="http://schemas.microsoft.com/office/drawing/2014/main" id="{402DBD80-FACB-49AA-86E4-20C844151C18}"/>
              </a:ext>
            </a:extLst>
          </p:cNvPr>
          <p:cNvSpPr txBox="1"/>
          <p:nvPr/>
        </p:nvSpPr>
        <p:spPr>
          <a:xfrm>
            <a:off x="8579719" y="2297312"/>
            <a:ext cx="25922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WS2022DC mit S2D</a:t>
            </a:r>
          </a:p>
        </p:txBody>
      </p:sp>
      <p:sp>
        <p:nvSpPr>
          <p:cNvPr id="20" name="Rechteck 19">
            <a:extLst>
              <a:ext uri="{FF2B5EF4-FFF2-40B4-BE49-F238E27FC236}">
                <a16:creationId xmlns:a16="http://schemas.microsoft.com/office/drawing/2014/main" id="{EF594EE7-04D9-4E0E-94A1-3DA3EB07517F}"/>
              </a:ext>
            </a:extLst>
          </p:cNvPr>
          <p:cNvSpPr/>
          <p:nvPr/>
        </p:nvSpPr>
        <p:spPr>
          <a:xfrm>
            <a:off x="649978" y="3233280"/>
            <a:ext cx="6532040" cy="365100"/>
          </a:xfrm>
          <a:prstGeom prst="rect">
            <a:avLst/>
          </a:prstGeom>
          <a:solidFill>
            <a:srgbClr val="0078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hteck 21">
            <a:extLst>
              <a:ext uri="{FF2B5EF4-FFF2-40B4-BE49-F238E27FC236}">
                <a16:creationId xmlns:a16="http://schemas.microsoft.com/office/drawing/2014/main" id="{BFBBD11B-258E-4707-A985-745D00EFBF3C}"/>
              </a:ext>
            </a:extLst>
          </p:cNvPr>
          <p:cNvSpPr/>
          <p:nvPr/>
        </p:nvSpPr>
        <p:spPr>
          <a:xfrm>
            <a:off x="651159" y="3661351"/>
            <a:ext cx="2210380" cy="365100"/>
          </a:xfrm>
          <a:prstGeom prst="rect">
            <a:avLst/>
          </a:prstGeom>
          <a:solidFill>
            <a:srgbClr val="50E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hteck 23">
            <a:extLst>
              <a:ext uri="{FF2B5EF4-FFF2-40B4-BE49-F238E27FC236}">
                <a16:creationId xmlns:a16="http://schemas.microsoft.com/office/drawing/2014/main" id="{047F2D31-DC2C-461D-834B-88C78A12EA6B}"/>
              </a:ext>
            </a:extLst>
          </p:cNvPr>
          <p:cNvSpPr/>
          <p:nvPr/>
        </p:nvSpPr>
        <p:spPr>
          <a:xfrm>
            <a:off x="649979" y="4092324"/>
            <a:ext cx="2210380" cy="365100"/>
          </a:xfrm>
          <a:prstGeom prst="rect">
            <a:avLst/>
          </a:prstGeom>
          <a:solidFill>
            <a:srgbClr val="50E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hteck 46">
            <a:extLst>
              <a:ext uri="{FF2B5EF4-FFF2-40B4-BE49-F238E27FC236}">
                <a16:creationId xmlns:a16="http://schemas.microsoft.com/office/drawing/2014/main" id="{3C40EBA9-D4BF-416D-9EC9-A857E77F3F3C}"/>
              </a:ext>
            </a:extLst>
          </p:cNvPr>
          <p:cNvSpPr/>
          <p:nvPr/>
        </p:nvSpPr>
        <p:spPr>
          <a:xfrm>
            <a:off x="3293586" y="3661351"/>
            <a:ext cx="7776865" cy="365100"/>
          </a:xfrm>
          <a:prstGeom prst="rect">
            <a:avLst/>
          </a:prstGeom>
          <a:solidFill>
            <a:srgbClr val="243A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hteck 48">
            <a:extLst>
              <a:ext uri="{FF2B5EF4-FFF2-40B4-BE49-F238E27FC236}">
                <a16:creationId xmlns:a16="http://schemas.microsoft.com/office/drawing/2014/main" id="{DA5BD99B-0C3A-4430-B86C-EB7D834FD38A}"/>
              </a:ext>
            </a:extLst>
          </p:cNvPr>
          <p:cNvSpPr/>
          <p:nvPr/>
        </p:nvSpPr>
        <p:spPr>
          <a:xfrm>
            <a:off x="3293585" y="4092324"/>
            <a:ext cx="7772055" cy="365100"/>
          </a:xfrm>
          <a:prstGeom prst="rect">
            <a:avLst/>
          </a:prstGeom>
          <a:solidFill>
            <a:srgbClr val="243A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feld 50">
            <a:extLst>
              <a:ext uri="{FF2B5EF4-FFF2-40B4-BE49-F238E27FC236}">
                <a16:creationId xmlns:a16="http://schemas.microsoft.com/office/drawing/2014/main" id="{15909B46-9F55-4C33-A51B-373CA177BA56}"/>
              </a:ext>
            </a:extLst>
          </p:cNvPr>
          <p:cNvSpPr txBox="1"/>
          <p:nvPr/>
        </p:nvSpPr>
        <p:spPr>
          <a:xfrm>
            <a:off x="649978" y="3271095"/>
            <a:ext cx="49478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mn-cs"/>
              </a:rPr>
              <a:t>Azure Portal, API, IaaS and PaaS</a:t>
            </a:r>
          </a:p>
        </p:txBody>
      </p:sp>
      <p:sp>
        <p:nvSpPr>
          <p:cNvPr id="53" name="Textfeld 52">
            <a:extLst>
              <a:ext uri="{FF2B5EF4-FFF2-40B4-BE49-F238E27FC236}">
                <a16:creationId xmlns:a16="http://schemas.microsoft.com/office/drawing/2014/main" id="{E2C41C5F-90B5-4D7A-A007-BA40EA1E7187}"/>
              </a:ext>
            </a:extLst>
          </p:cNvPr>
          <p:cNvSpPr txBox="1"/>
          <p:nvPr/>
        </p:nvSpPr>
        <p:spPr>
          <a:xfrm>
            <a:off x="3293582" y="3699199"/>
            <a:ext cx="777686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Calibri" panose="020F0502020204030204"/>
                <a:ea typeface="+mn-ea"/>
                <a:cs typeface="+mn-cs"/>
              </a:rPr>
              <a:t>Hyperconverged</a:t>
            </a:r>
            <a:r>
              <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1200" b="1" i="0" u="none" strike="noStrike" kern="1200" cap="none" spc="0" normalizeH="0" baseline="0" noProof="0" dirty="0" err="1">
                <a:ln>
                  <a:noFill/>
                </a:ln>
                <a:solidFill>
                  <a:prstClr val="white"/>
                </a:solidFill>
                <a:effectLst/>
                <a:uLnTx/>
                <a:uFillTx/>
                <a:latin typeface="Calibri" panose="020F0502020204030204"/>
                <a:ea typeface="+mn-ea"/>
                <a:cs typeface="+mn-cs"/>
              </a:rPr>
              <a:t>compute</a:t>
            </a:r>
            <a:r>
              <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1200" b="1" i="0" u="none" strike="noStrike" kern="1200" cap="none" spc="0" normalizeH="0" baseline="0" noProof="0" dirty="0" err="1">
                <a:ln>
                  <a:noFill/>
                </a:ln>
                <a:solidFill>
                  <a:prstClr val="white"/>
                </a:solidFill>
                <a:effectLst/>
                <a:uLnTx/>
                <a:uFillTx/>
                <a:latin typeface="Calibri" panose="020F0502020204030204"/>
                <a:ea typeface="+mn-ea"/>
                <a:cs typeface="+mn-cs"/>
              </a:rPr>
              <a:t>storage</a:t>
            </a:r>
            <a:r>
              <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de-DE" sz="1200" b="1" i="0" u="none" strike="noStrike" kern="1200" cap="none" spc="0" normalizeH="0" baseline="0" noProof="0" dirty="0" err="1">
                <a:ln>
                  <a:noFill/>
                </a:ln>
                <a:solidFill>
                  <a:prstClr val="white"/>
                </a:solidFill>
                <a:effectLst/>
                <a:uLnTx/>
                <a:uFillTx/>
                <a:latin typeface="Calibri" panose="020F0502020204030204"/>
                <a:ea typeface="+mn-ea"/>
                <a:cs typeface="+mn-cs"/>
              </a:rPr>
              <a:t>networking</a:t>
            </a:r>
            <a:endPar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Textfeld 54">
            <a:extLst>
              <a:ext uri="{FF2B5EF4-FFF2-40B4-BE49-F238E27FC236}">
                <a16:creationId xmlns:a16="http://schemas.microsoft.com/office/drawing/2014/main" id="{E93DC531-9AB0-48A0-998B-6B95EBB4F4F1}"/>
              </a:ext>
            </a:extLst>
          </p:cNvPr>
          <p:cNvSpPr txBox="1"/>
          <p:nvPr/>
        </p:nvSpPr>
        <p:spPr>
          <a:xfrm>
            <a:off x="3288775" y="4134032"/>
            <a:ext cx="77768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mn-cs"/>
              </a:rPr>
              <a:t>Industry </a:t>
            </a:r>
            <a:r>
              <a:rPr kumimoji="0" lang="de-DE" sz="1200" b="1" i="0" u="none" strike="noStrike" kern="1200" cap="none" spc="0" normalizeH="0" baseline="0" noProof="0" dirty="0" err="1">
                <a:ln>
                  <a:noFill/>
                </a:ln>
                <a:solidFill>
                  <a:prstClr val="white"/>
                </a:solidFill>
                <a:effectLst/>
                <a:uLnTx/>
                <a:uFillTx/>
                <a:latin typeface="Calibri" panose="020F0502020204030204"/>
                <a:ea typeface="+mn-ea"/>
                <a:cs typeface="+mn-cs"/>
              </a:rPr>
              <a:t>standard</a:t>
            </a:r>
            <a:r>
              <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1200" b="1" i="0" u="none" strike="noStrike" kern="1200" cap="none" spc="0" normalizeH="0" baseline="0" noProof="0" dirty="0" err="1">
                <a:ln>
                  <a:noFill/>
                </a:ln>
                <a:solidFill>
                  <a:prstClr val="white"/>
                </a:solidFill>
                <a:effectLst/>
                <a:uLnTx/>
                <a:uFillTx/>
                <a:latin typeface="Calibri" panose="020F0502020204030204"/>
                <a:ea typeface="+mn-ea"/>
                <a:cs typeface="+mn-cs"/>
              </a:rPr>
              <a:t>hardware</a:t>
            </a:r>
            <a:endPar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hteck 56">
            <a:extLst>
              <a:ext uri="{FF2B5EF4-FFF2-40B4-BE49-F238E27FC236}">
                <a16:creationId xmlns:a16="http://schemas.microsoft.com/office/drawing/2014/main" id="{6D69EBA0-3CE9-4034-862F-1DB54DCA70FE}"/>
              </a:ext>
            </a:extLst>
          </p:cNvPr>
          <p:cNvSpPr/>
          <p:nvPr/>
        </p:nvSpPr>
        <p:spPr>
          <a:xfrm>
            <a:off x="7182018" y="3232156"/>
            <a:ext cx="3883621" cy="365100"/>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feld 58">
            <a:extLst>
              <a:ext uri="{FF2B5EF4-FFF2-40B4-BE49-F238E27FC236}">
                <a16:creationId xmlns:a16="http://schemas.microsoft.com/office/drawing/2014/main" id="{EDB7CB05-B806-474F-9BAF-0F84E9D616C2}"/>
              </a:ext>
            </a:extLst>
          </p:cNvPr>
          <p:cNvSpPr txBox="1"/>
          <p:nvPr/>
        </p:nvSpPr>
        <p:spPr>
          <a:xfrm>
            <a:off x="7254027" y="3264686"/>
            <a:ext cx="38116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mn-cs"/>
              </a:rPr>
              <a:t>Windows Admin Center</a:t>
            </a:r>
          </a:p>
        </p:txBody>
      </p:sp>
      <p:sp>
        <p:nvSpPr>
          <p:cNvPr id="61" name="Textfeld 60">
            <a:extLst>
              <a:ext uri="{FF2B5EF4-FFF2-40B4-BE49-F238E27FC236}">
                <a16:creationId xmlns:a16="http://schemas.microsoft.com/office/drawing/2014/main" id="{A3EA0FAF-EB7D-47E9-A8EC-8BB8704D667C}"/>
              </a:ext>
            </a:extLst>
          </p:cNvPr>
          <p:cNvSpPr txBox="1"/>
          <p:nvPr/>
        </p:nvSpPr>
        <p:spPr>
          <a:xfrm>
            <a:off x="598587" y="3635719"/>
            <a:ext cx="23131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rPr>
              <a:t>Cloud </a:t>
            </a:r>
            <a:r>
              <a:rPr kumimoji="0" lang="de-DE" sz="1200" b="1" i="0" u="none" strike="noStrike" kern="1200" cap="none" spc="0" normalizeH="0" baseline="0" noProof="0" dirty="0" err="1">
                <a:ln>
                  <a:noFill/>
                </a:ln>
                <a:solidFill>
                  <a:prstClr val="black"/>
                </a:solidFill>
                <a:effectLst/>
                <a:uLnTx/>
                <a:uFillTx/>
                <a:latin typeface="Calibri" panose="020F0502020204030204"/>
                <a:ea typeface="+mn-ea"/>
                <a:cs typeface="+mn-cs"/>
              </a:rPr>
              <a:t>compute</a:t>
            </a:r>
            <a:r>
              <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200" b="1" i="0" u="none" strike="noStrike" kern="1200" cap="none" spc="0" normalizeH="0" baseline="0" noProof="0" dirty="0" err="1">
                <a:ln>
                  <a:noFill/>
                </a:ln>
                <a:solidFill>
                  <a:prstClr val="black"/>
                </a:solidFill>
                <a:effectLst/>
                <a:uLnTx/>
                <a:uFillTx/>
                <a:latin typeface="Calibri" panose="020F0502020204030204"/>
                <a:ea typeface="+mn-ea"/>
                <a:cs typeface="+mn-cs"/>
              </a:rPr>
              <a:t>storage</a:t>
            </a:r>
            <a:r>
              <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de-DE" sz="1200" b="1" i="0" u="none" strike="noStrike" kern="1200" cap="none" spc="0" normalizeH="0" baseline="0" noProof="0" dirty="0" err="1">
                <a:ln>
                  <a:noFill/>
                </a:ln>
                <a:solidFill>
                  <a:prstClr val="black"/>
                </a:solidFill>
                <a:effectLst/>
                <a:uLnTx/>
                <a:uFillTx/>
                <a:latin typeface="Calibri" panose="020F0502020204030204"/>
                <a:ea typeface="+mn-ea"/>
                <a:cs typeface="+mn-cs"/>
              </a:rPr>
              <a:t>networking</a:t>
            </a:r>
            <a:endPar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feld 62">
            <a:extLst>
              <a:ext uri="{FF2B5EF4-FFF2-40B4-BE49-F238E27FC236}">
                <a16:creationId xmlns:a16="http://schemas.microsoft.com/office/drawing/2014/main" id="{5F214191-60BA-4F8E-A48E-4D040F56A966}"/>
              </a:ext>
            </a:extLst>
          </p:cNvPr>
          <p:cNvSpPr txBox="1"/>
          <p:nvPr/>
        </p:nvSpPr>
        <p:spPr>
          <a:xfrm>
            <a:off x="623190" y="4134032"/>
            <a:ext cx="231316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rPr>
              <a:t>Azure </a:t>
            </a:r>
            <a:r>
              <a:rPr kumimoji="0" lang="de-DE" sz="1200" b="1" i="0" u="none" strike="noStrike" kern="1200" cap="none" spc="0" normalizeH="0" baseline="0" noProof="0" dirty="0" err="1">
                <a:ln>
                  <a:noFill/>
                </a:ln>
                <a:solidFill>
                  <a:prstClr val="black"/>
                </a:solidFill>
                <a:effectLst/>
                <a:uLnTx/>
                <a:uFillTx/>
                <a:latin typeface="Calibri" panose="020F0502020204030204"/>
                <a:ea typeface="+mn-ea"/>
                <a:cs typeface="+mn-cs"/>
              </a:rPr>
              <a:t>hardware</a:t>
            </a:r>
            <a:endPar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Textfeld 64">
            <a:extLst>
              <a:ext uri="{FF2B5EF4-FFF2-40B4-BE49-F238E27FC236}">
                <a16:creationId xmlns:a16="http://schemas.microsoft.com/office/drawing/2014/main" id="{1BC8789C-811E-40F1-8B99-CF15D95C98D8}"/>
              </a:ext>
            </a:extLst>
          </p:cNvPr>
          <p:cNvSpPr txBox="1"/>
          <p:nvPr/>
        </p:nvSpPr>
        <p:spPr>
          <a:xfrm>
            <a:off x="5938508" y="3199686"/>
            <a:ext cx="12075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Calibri" panose="020F0502020204030204"/>
                <a:ea typeface="+mn-ea"/>
                <a:cs typeface="+mn-cs"/>
              </a:rPr>
              <a:t>Connected</a:t>
            </a:r>
            <a:r>
              <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Calibri" panose="020F0502020204030204"/>
                <a:ea typeface="+mn-ea"/>
                <a:cs typeface="+mn-cs"/>
              </a:rPr>
              <a:t>to</a:t>
            </a:r>
            <a:r>
              <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mn-cs"/>
              </a:rPr>
              <a:t> Azure</a:t>
            </a:r>
          </a:p>
        </p:txBody>
      </p:sp>
      <p:sp>
        <p:nvSpPr>
          <p:cNvPr id="67" name="Textfeld 66">
            <a:extLst>
              <a:ext uri="{FF2B5EF4-FFF2-40B4-BE49-F238E27FC236}">
                <a16:creationId xmlns:a16="http://schemas.microsoft.com/office/drawing/2014/main" id="{464566C9-D872-43BF-94EA-1486413896A0}"/>
              </a:ext>
            </a:extLst>
          </p:cNvPr>
          <p:cNvSpPr txBox="1"/>
          <p:nvPr/>
        </p:nvSpPr>
        <p:spPr>
          <a:xfrm>
            <a:off x="5864645" y="2293114"/>
            <a:ext cx="25922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Azure Stack HCI OS</a:t>
            </a:r>
          </a:p>
        </p:txBody>
      </p:sp>
    </p:spTree>
    <p:extLst>
      <p:ext uri="{BB962C8B-B14F-4D97-AF65-F5344CB8AC3E}">
        <p14:creationId xmlns:p14="http://schemas.microsoft.com/office/powerpoint/2010/main" val="2576376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6ABD8CE8-55CB-4053-BAAE-2F64A2850FD5}"/>
              </a:ext>
            </a:extLst>
          </p:cNvPr>
          <p:cNvSpPr txBox="1"/>
          <p:nvPr/>
        </p:nvSpPr>
        <p:spPr>
          <a:xfrm>
            <a:off x="268038" y="303585"/>
            <a:ext cx="9343929" cy="1270124"/>
          </a:xfrm>
          <a:prstGeom prst="rect">
            <a:avLst/>
          </a:prstGeom>
          <a:solidFill>
            <a:schemeClr val="accent6">
              <a:lumMod val="75000"/>
              <a:alpha val="69804"/>
            </a:schemeClr>
          </a:solidFill>
        </p:spPr>
        <p:txBody>
          <a:bodyPr wrap="square" lIns="216000" tIns="108000" b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 Windows Server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Agenda am 17. Juni 2021</a:t>
            </a:r>
          </a:p>
        </p:txBody>
      </p:sp>
      <p:pic>
        <p:nvPicPr>
          <p:cNvPr id="31" name="Grafik 30">
            <a:extLst>
              <a:ext uri="{FF2B5EF4-FFF2-40B4-BE49-F238E27FC236}">
                <a16:creationId xmlns:a16="http://schemas.microsoft.com/office/drawing/2014/main" id="{5E2904C2-63B7-4D24-9464-8F84560F138C}"/>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9611967" y="303584"/>
            <a:ext cx="2346634" cy="1270124"/>
          </a:xfrm>
          <a:prstGeom prst="rect">
            <a:avLst/>
          </a:prstGeom>
        </p:spPr>
      </p:pic>
      <p:sp>
        <p:nvSpPr>
          <p:cNvPr id="33" name="Rechteck 32">
            <a:extLst>
              <a:ext uri="{FF2B5EF4-FFF2-40B4-BE49-F238E27FC236}">
                <a16:creationId xmlns:a16="http://schemas.microsoft.com/office/drawing/2014/main" id="{8078780C-4657-44F4-92FB-ED4459FA42AB}"/>
              </a:ext>
            </a:extLst>
          </p:cNvPr>
          <p:cNvSpPr/>
          <p:nvPr/>
        </p:nvSpPr>
        <p:spPr>
          <a:xfrm>
            <a:off x="268038" y="1819931"/>
            <a:ext cx="11690563" cy="473189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sp>
        <p:nvSpPr>
          <p:cNvPr id="34" name="Textfeld 33">
            <a:extLst>
              <a:ext uri="{FF2B5EF4-FFF2-40B4-BE49-F238E27FC236}">
                <a16:creationId xmlns:a16="http://schemas.microsoft.com/office/drawing/2014/main" id="{01B4DD07-D109-45B0-B52E-5D083CFFCEC6}"/>
              </a:ext>
            </a:extLst>
          </p:cNvPr>
          <p:cNvSpPr txBox="1"/>
          <p:nvPr/>
        </p:nvSpPr>
        <p:spPr>
          <a:xfrm>
            <a:off x="266513" y="1867296"/>
            <a:ext cx="11690563" cy="4575612"/>
          </a:xfrm>
          <a:prstGeom prst="rect">
            <a:avLst/>
          </a:prstGeom>
          <a:noFill/>
        </p:spPr>
        <p:txBody>
          <a:bodyPr wrap="square" lIns="216000" rtlCol="0">
            <a:spAutoFit/>
          </a:bodyPr>
          <a:lstStyle/>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09:30 Uhr	Windows Server 2022 Grundlagen und Security</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10:10 Uhr	ALSO macht Lizenzbezug leicht &amp; sicher - von OEM bis CSP: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10:40 Uhr	Windows Admin Center –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new</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and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next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11:10 Uhr	Bestens gerüstet für die Zukunft - der neue Microsoft Windows Server 2022 auf individuellen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bluechip</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SERVERline</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-Systemen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11:40 Uhr	Windows Admin Center - die hybriden Möglichkeiten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12:00 Uhr	Microsoft Windows Server 2022 auf TERRA Server oder einfach gebucht aus der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terraCloud</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12:50 Uhr	Kurze Pause - Zeit für einen Besuch unseres Platin Sponsors Wortmann in der virtuellen Ausstellungslocation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13:10 Uhr	Windows Server 2022 - Hyper-V</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13:30 Uhr	FUJITSU Lösungen mit Microsoft Windows Server 2022</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14:00 Uhr	Windows Server 2022 Clustering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14:30 Uhr	HPE und Microsoft - wir beschleunigen Ihre digitale Transformation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15:00 Uhr	Windows Server 2022 Storage und Storage Spaces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Direct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15:40 Uhr	MRM-Distribution – Ihr verlässlicher Partner zum Thema „gebrauchte Microsoft-Lizenzen“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16:10 Uhr	Windows Server 2022 Migration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17:00 Uhr	Ergänzende Worte von Microsoft zum Windows Server 2022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Webday</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17:20 Uhr	Abschluss und Zusammenfassung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17:30 Uhr	Virtual Afterwork Event bis ca. 20:00 Uhr</a:t>
            </a:r>
          </a:p>
        </p:txBody>
      </p:sp>
    </p:spTree>
    <p:extLst>
      <p:ext uri="{BB962C8B-B14F-4D97-AF65-F5344CB8AC3E}">
        <p14:creationId xmlns:p14="http://schemas.microsoft.com/office/powerpoint/2010/main" val="1762714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BAF4CD0-496A-46B8-A949-841A0694E2AD}"/>
              </a:ext>
            </a:extLst>
          </p:cNvPr>
          <p:cNvPicPr>
            <a:picLocks noChangeAspect="1"/>
          </p:cNvPicPr>
          <p:nvPr/>
        </p:nvPicPr>
        <p:blipFill>
          <a:blip r:embed="rId2"/>
          <a:stretch>
            <a:fillRect/>
          </a:stretch>
        </p:blipFill>
        <p:spPr>
          <a:xfrm>
            <a:off x="0" y="103177"/>
            <a:ext cx="12192000" cy="6651646"/>
          </a:xfrm>
          <a:prstGeom prst="rect">
            <a:avLst/>
          </a:prstGeom>
        </p:spPr>
      </p:pic>
    </p:spTree>
    <p:extLst>
      <p:ext uri="{BB962C8B-B14F-4D97-AF65-F5344CB8AC3E}">
        <p14:creationId xmlns:p14="http://schemas.microsoft.com/office/powerpoint/2010/main" val="2328697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9"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1"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20" name="Grafik 19">
            <a:extLst>
              <a:ext uri="{FF2B5EF4-FFF2-40B4-BE49-F238E27FC236}">
                <a16:creationId xmlns:a16="http://schemas.microsoft.com/office/drawing/2014/main" id="{4F726DC6-D7DB-4084-82F2-F08C5837D9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3"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92D8E1"/>
            </a:solidFill>
            <a:prstDash val="dash"/>
          </a:ln>
        </p:spPr>
        <p:style>
          <a:lnRef idx="1">
            <a:schemeClr val="accent1"/>
          </a:lnRef>
          <a:fillRef idx="0">
            <a:schemeClr val="accent1"/>
          </a:fillRef>
          <a:effectRef idx="0">
            <a:schemeClr val="accent1"/>
          </a:effectRef>
          <a:fontRef idx="minor">
            <a:schemeClr val="tx1"/>
          </a:fontRef>
        </p:style>
      </p:cxnSp>
      <p:cxnSp>
        <p:nvCxnSpPr>
          <p:cNvPr id="15"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92D8E1"/>
            </a:solidFill>
            <a:prstDash val="dash"/>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9D3E5ABC-3650-4C1E-9D61-9FA1E4C1BA05}"/>
              </a:ext>
            </a:extLst>
          </p:cNvPr>
          <p:cNvSpPr txBox="1"/>
          <p:nvPr/>
        </p:nvSpPr>
        <p:spPr>
          <a:xfrm>
            <a:off x="2427803" y="143664"/>
            <a:ext cx="9066843" cy="1116235"/>
          </a:xfrm>
          <a:prstGeom prst="rect">
            <a:avLst/>
          </a:prstGeom>
          <a:solidFill>
            <a:schemeClr val="accent6">
              <a:lumMod val="75000"/>
              <a:alpha val="69804"/>
            </a:schemeClr>
          </a:solidFill>
        </p:spPr>
        <p:txBody>
          <a:bodyPr wrap="square" lIns="216000" tIns="108000" bIns="144000" rtlCol="0">
            <a:spAutoFit/>
          </a:bodyPr>
          <a:lstStyle>
            <a:defPPr>
              <a:defRPr lang="de-DE"/>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LnTx/>
                <a:uFillTx/>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a:t>
            </a:r>
            <a:br>
              <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 Server 2022</a:t>
            </a:r>
          </a:p>
        </p:txBody>
      </p:sp>
      <p:pic>
        <p:nvPicPr>
          <p:cNvPr id="28" name="Grafik 27" descr="Ein Bild, das Buch enthält.&#10;&#10;Automatisch generierte Beschreibung">
            <a:extLst>
              <a:ext uri="{FF2B5EF4-FFF2-40B4-BE49-F238E27FC236}">
                <a16:creationId xmlns:a16="http://schemas.microsoft.com/office/drawing/2014/main" id="{C22337D0-8651-431A-889F-68B0E9E0DC15}"/>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9233620" y="1385984"/>
            <a:ext cx="1718839" cy="2106711"/>
          </a:xfrm>
          <a:prstGeom prst="rect">
            <a:avLst/>
          </a:prstGeom>
        </p:spPr>
      </p:pic>
      <p:pic>
        <p:nvPicPr>
          <p:cNvPr id="30" name="Grafik 29">
            <a:extLst>
              <a:ext uri="{FF2B5EF4-FFF2-40B4-BE49-F238E27FC236}">
                <a16:creationId xmlns:a16="http://schemas.microsoft.com/office/drawing/2014/main" id="{DF259E31-F65E-4160-865C-D278315CD229}"/>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8751621" y="2465015"/>
            <a:ext cx="549269" cy="1044633"/>
          </a:xfrm>
          <a:prstGeom prst="rect">
            <a:avLst/>
          </a:prstGeom>
        </p:spPr>
      </p:pic>
      <p:sp>
        <p:nvSpPr>
          <p:cNvPr id="19" name="Textfeld 18">
            <a:extLst>
              <a:ext uri="{FF2B5EF4-FFF2-40B4-BE49-F238E27FC236}">
                <a16:creationId xmlns:a16="http://schemas.microsoft.com/office/drawing/2014/main" id="{027D0C1D-AE96-4987-934C-5CDB995B6C8E}"/>
              </a:ext>
            </a:extLst>
          </p:cNvPr>
          <p:cNvSpPr txBox="1"/>
          <p:nvPr/>
        </p:nvSpPr>
        <p:spPr>
          <a:xfrm>
            <a:off x="266586" y="6213308"/>
            <a:ext cx="116522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Wir bedanken uns bei unseren Sponsoren.</a:t>
            </a:r>
          </a:p>
        </p:txBody>
      </p:sp>
      <p:sp>
        <p:nvSpPr>
          <p:cNvPr id="2" name="Rechteck 1">
            <a:extLst>
              <a:ext uri="{FF2B5EF4-FFF2-40B4-BE49-F238E27FC236}">
                <a16:creationId xmlns:a16="http://schemas.microsoft.com/office/drawing/2014/main" id="{CA0F63E2-F7F4-418A-A0EF-000D7F5D7512}"/>
              </a:ext>
            </a:extLst>
          </p:cNvPr>
          <p:cNvSpPr/>
          <p:nvPr/>
        </p:nvSpPr>
        <p:spPr>
          <a:xfrm>
            <a:off x="383794" y="1391198"/>
            <a:ext cx="7687120" cy="459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Dante"/>
              <a:ea typeface="+mn-ea"/>
              <a:cs typeface="+mn-cs"/>
            </a:endParaRPr>
          </a:p>
        </p:txBody>
      </p:sp>
      <p:sp>
        <p:nvSpPr>
          <p:cNvPr id="23" name="Textfeld 22">
            <a:extLst>
              <a:ext uri="{FF2B5EF4-FFF2-40B4-BE49-F238E27FC236}">
                <a16:creationId xmlns:a16="http://schemas.microsoft.com/office/drawing/2014/main" id="{8605930B-0504-4868-8B98-5CC3C3A90FAF}"/>
              </a:ext>
            </a:extLst>
          </p:cNvPr>
          <p:cNvSpPr txBox="1"/>
          <p:nvPr/>
        </p:nvSpPr>
        <p:spPr>
          <a:xfrm rot="21187954">
            <a:off x="8408936" y="296255"/>
            <a:ext cx="261321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rPr>
              <a:t>Danke</a:t>
            </a:r>
          </a:p>
        </p:txBody>
      </p:sp>
      <p:sp>
        <p:nvSpPr>
          <p:cNvPr id="24" name="Textfeld 23">
            <a:extLst>
              <a:ext uri="{FF2B5EF4-FFF2-40B4-BE49-F238E27FC236}">
                <a16:creationId xmlns:a16="http://schemas.microsoft.com/office/drawing/2014/main" id="{C9360CEB-3AE2-4A8E-AAB0-619E142CB52F}"/>
              </a:ext>
            </a:extLst>
          </p:cNvPr>
          <p:cNvSpPr txBox="1"/>
          <p:nvPr/>
        </p:nvSpPr>
        <p:spPr>
          <a:xfrm>
            <a:off x="9886007" y="6206107"/>
            <a:ext cx="16086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Von und 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Manfred Helber</a:t>
            </a:r>
          </a:p>
        </p:txBody>
      </p:sp>
      <p:pic>
        <p:nvPicPr>
          <p:cNvPr id="5" name="Grafik 4">
            <a:extLst>
              <a:ext uri="{FF2B5EF4-FFF2-40B4-BE49-F238E27FC236}">
                <a16:creationId xmlns:a16="http://schemas.microsoft.com/office/drawing/2014/main" id="{3E6D8356-CB68-4CFA-A8CE-9B3E0CFC3E45}"/>
              </a:ext>
            </a:extLst>
          </p:cNvPr>
          <p:cNvPicPr>
            <a:picLocks noChangeAspect="1"/>
          </p:cNvPicPr>
          <p:nvPr/>
        </p:nvPicPr>
        <p:blipFill>
          <a:blip r:embed="rId5"/>
          <a:stretch>
            <a:fillRect/>
          </a:stretch>
        </p:blipFill>
        <p:spPr>
          <a:xfrm>
            <a:off x="633884" y="1492939"/>
            <a:ext cx="7072604" cy="4247177"/>
          </a:xfrm>
          <a:prstGeom prst="rect">
            <a:avLst/>
          </a:prstGeom>
        </p:spPr>
      </p:pic>
      <p:pic>
        <p:nvPicPr>
          <p:cNvPr id="16" name="Grafik 15">
            <a:extLst>
              <a:ext uri="{FF2B5EF4-FFF2-40B4-BE49-F238E27FC236}">
                <a16:creationId xmlns:a16="http://schemas.microsoft.com/office/drawing/2014/main" id="{691B6FED-50A9-4006-9797-E0F52EAC140D}"/>
              </a:ext>
            </a:extLst>
          </p:cNvPr>
          <p:cNvPicPr>
            <a:picLocks noChangeAspect="1"/>
          </p:cNvPicPr>
          <p:nvPr/>
        </p:nvPicPr>
        <p:blipFill>
          <a:blip r:embed="rId6"/>
          <a:stretch>
            <a:fillRect/>
          </a:stretch>
        </p:blipFill>
        <p:spPr>
          <a:xfrm>
            <a:off x="7706488" y="3634354"/>
            <a:ext cx="2725909" cy="2352593"/>
          </a:xfrm>
          <a:prstGeom prst="rect">
            <a:avLst/>
          </a:prstGeom>
        </p:spPr>
      </p:pic>
      <p:sp>
        <p:nvSpPr>
          <p:cNvPr id="25" name="Rechteck 24">
            <a:extLst>
              <a:ext uri="{FF2B5EF4-FFF2-40B4-BE49-F238E27FC236}">
                <a16:creationId xmlns:a16="http://schemas.microsoft.com/office/drawing/2014/main" id="{48C92484-C04F-485A-B3D5-993C329D8771}"/>
              </a:ext>
            </a:extLst>
          </p:cNvPr>
          <p:cNvSpPr/>
          <p:nvPr/>
        </p:nvSpPr>
        <p:spPr>
          <a:xfrm>
            <a:off x="10432397" y="3630384"/>
            <a:ext cx="857644" cy="2352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Dante"/>
              <a:ea typeface="+mn-ea"/>
              <a:cs typeface="+mn-cs"/>
            </a:endParaRPr>
          </a:p>
        </p:txBody>
      </p:sp>
      <p:pic>
        <p:nvPicPr>
          <p:cNvPr id="26" name="Grafik 25">
            <a:extLst>
              <a:ext uri="{FF2B5EF4-FFF2-40B4-BE49-F238E27FC236}">
                <a16:creationId xmlns:a16="http://schemas.microsoft.com/office/drawing/2014/main" id="{6B772417-FCDD-481A-948A-3AB897B85852}"/>
              </a:ext>
            </a:extLst>
          </p:cNvPr>
          <p:cNvPicPr>
            <a:picLocks noChangeAspect="1"/>
          </p:cNvPicPr>
          <p:nvPr/>
        </p:nvPicPr>
        <p:blipFill rotWithShape="1">
          <a:blip r:embed="rId7">
            <a:duotone>
              <a:schemeClr val="accent6">
                <a:shade val="45000"/>
                <a:satMod val="135000"/>
              </a:schemeClr>
              <a:prstClr val="white"/>
            </a:duotone>
          </a:blip>
          <a:srcRect l="2834" t="14921" r="12099" b="9383"/>
          <a:stretch/>
        </p:blipFill>
        <p:spPr>
          <a:xfrm>
            <a:off x="383794" y="143665"/>
            <a:ext cx="2042485" cy="1105502"/>
          </a:xfrm>
          <a:prstGeom prst="rect">
            <a:avLst/>
          </a:prstGeom>
        </p:spPr>
      </p:pic>
    </p:spTree>
    <p:extLst>
      <p:ext uri="{BB962C8B-B14F-4D97-AF65-F5344CB8AC3E}">
        <p14:creationId xmlns:p14="http://schemas.microsoft.com/office/powerpoint/2010/main" val="1372013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feld 13">
            <a:extLst>
              <a:ext uri="{FF2B5EF4-FFF2-40B4-BE49-F238E27FC236}">
                <a16:creationId xmlns:a16="http://schemas.microsoft.com/office/drawing/2014/main" id="{E13D802C-4F82-499A-8293-8B56DD679057}"/>
              </a:ext>
            </a:extLst>
          </p:cNvPr>
          <p:cNvSpPr txBox="1"/>
          <p:nvPr/>
        </p:nvSpPr>
        <p:spPr>
          <a:xfrm>
            <a:off x="331192" y="194711"/>
            <a:ext cx="99551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2"/>
              </a:rPr>
              <a:t>https://www.manfredhelber.de/windows-server-webday/</a:t>
            </a:r>
            <a:r>
              <a:rPr kumimoji="0" lang="de-DE"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endParaRPr kumimoji="0" lang="de-DE" sz="28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sp>
        <p:nvSpPr>
          <p:cNvPr id="2" name="Textfeld 1">
            <a:extLst>
              <a:ext uri="{FF2B5EF4-FFF2-40B4-BE49-F238E27FC236}">
                <a16:creationId xmlns:a16="http://schemas.microsoft.com/office/drawing/2014/main" id="{F609F0B8-3D8A-46EA-9838-93B0B58C378C}"/>
              </a:ext>
            </a:extLst>
          </p:cNvPr>
          <p:cNvSpPr txBox="1"/>
          <p:nvPr/>
        </p:nvSpPr>
        <p:spPr>
          <a:xfrm>
            <a:off x="405781" y="914400"/>
            <a:ext cx="98060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Klicke auf das Logo des jeweiligen Sponsors, um mehr Informationen zu erhalten.</a:t>
            </a:r>
          </a:p>
        </p:txBody>
      </p:sp>
      <p:sp>
        <p:nvSpPr>
          <p:cNvPr id="24" name="Rechteck 23">
            <a:extLst>
              <a:ext uri="{FF2B5EF4-FFF2-40B4-BE49-F238E27FC236}">
                <a16:creationId xmlns:a16="http://schemas.microsoft.com/office/drawing/2014/main" id="{C4E964DE-6D12-4D7C-9797-D69058AA5E95}"/>
              </a:ext>
            </a:extLst>
          </p:cNvPr>
          <p:cNvSpPr/>
          <p:nvPr/>
        </p:nvSpPr>
        <p:spPr>
          <a:xfrm>
            <a:off x="383794" y="1391198"/>
            <a:ext cx="7687120" cy="459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Dante"/>
              <a:ea typeface="+mn-ea"/>
              <a:cs typeface="+mn-cs"/>
            </a:endParaRPr>
          </a:p>
        </p:txBody>
      </p:sp>
      <p:pic>
        <p:nvPicPr>
          <p:cNvPr id="25" name="Grafik 24">
            <a:extLst>
              <a:ext uri="{FF2B5EF4-FFF2-40B4-BE49-F238E27FC236}">
                <a16:creationId xmlns:a16="http://schemas.microsoft.com/office/drawing/2014/main" id="{451169B0-197F-4ED1-A2FC-76A407878669}"/>
              </a:ext>
            </a:extLst>
          </p:cNvPr>
          <p:cNvPicPr>
            <a:picLocks noChangeAspect="1"/>
          </p:cNvPicPr>
          <p:nvPr/>
        </p:nvPicPr>
        <p:blipFill>
          <a:blip r:embed="rId3"/>
          <a:stretch>
            <a:fillRect/>
          </a:stretch>
        </p:blipFill>
        <p:spPr>
          <a:xfrm>
            <a:off x="633884" y="1492939"/>
            <a:ext cx="7072604" cy="4247177"/>
          </a:xfrm>
          <a:prstGeom prst="rect">
            <a:avLst/>
          </a:prstGeom>
        </p:spPr>
      </p:pic>
      <p:pic>
        <p:nvPicPr>
          <p:cNvPr id="26" name="Grafik 25">
            <a:extLst>
              <a:ext uri="{FF2B5EF4-FFF2-40B4-BE49-F238E27FC236}">
                <a16:creationId xmlns:a16="http://schemas.microsoft.com/office/drawing/2014/main" id="{0201CD3E-AE0B-4C31-B748-1DD51FD6BE5B}"/>
              </a:ext>
            </a:extLst>
          </p:cNvPr>
          <p:cNvPicPr>
            <a:picLocks noChangeAspect="1"/>
          </p:cNvPicPr>
          <p:nvPr/>
        </p:nvPicPr>
        <p:blipFill>
          <a:blip r:embed="rId4"/>
          <a:stretch>
            <a:fillRect/>
          </a:stretch>
        </p:blipFill>
        <p:spPr>
          <a:xfrm>
            <a:off x="7706488" y="3634354"/>
            <a:ext cx="2725909" cy="2352593"/>
          </a:xfrm>
          <a:prstGeom prst="rect">
            <a:avLst/>
          </a:prstGeom>
        </p:spPr>
      </p:pic>
      <p:grpSp>
        <p:nvGrpSpPr>
          <p:cNvPr id="15" name="Gruppieren 14">
            <a:extLst>
              <a:ext uri="{FF2B5EF4-FFF2-40B4-BE49-F238E27FC236}">
                <a16:creationId xmlns:a16="http://schemas.microsoft.com/office/drawing/2014/main" id="{4726A5B6-3791-45A5-9BD4-5F1769E0C6C5}"/>
              </a:ext>
            </a:extLst>
          </p:cNvPr>
          <p:cNvGrpSpPr/>
          <p:nvPr/>
        </p:nvGrpSpPr>
        <p:grpSpPr>
          <a:xfrm>
            <a:off x="10432200" y="-1"/>
            <a:ext cx="1770236" cy="6869221"/>
            <a:chOff x="10432200" y="-1"/>
            <a:chExt cx="1770236" cy="6869221"/>
          </a:xfrm>
        </p:grpSpPr>
        <p:pic>
          <p:nvPicPr>
            <p:cNvPr id="16" name="Grafik 15">
              <a:extLst>
                <a:ext uri="{FF2B5EF4-FFF2-40B4-BE49-F238E27FC236}">
                  <a16:creationId xmlns:a16="http://schemas.microsoft.com/office/drawing/2014/main" id="{B11E92FC-CB65-4A57-AB0A-A7CDC382166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7" name="Textfeld 16">
              <a:extLst>
                <a:ext uri="{FF2B5EF4-FFF2-40B4-BE49-F238E27FC236}">
                  <a16:creationId xmlns:a16="http://schemas.microsoft.com/office/drawing/2014/main" id="{0D7A846A-DE8E-4240-909C-E83AE06E0541}"/>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Server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18" name="Grafik 17" descr="Ein Bild, das Buch enthält.&#10;&#10;Automatisch generierte Beschreibung">
              <a:extLst>
                <a:ext uri="{FF2B5EF4-FFF2-40B4-BE49-F238E27FC236}">
                  <a16:creationId xmlns:a16="http://schemas.microsoft.com/office/drawing/2014/main" id="{021BC3EC-60D6-47E1-8148-9DD444C2D44A}"/>
                </a:ext>
              </a:extLst>
            </p:cNvPr>
            <p:cNvPicPr>
              <a:picLocks noChangeAspect="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9" name="Textfeld 18">
              <a:extLst>
                <a:ext uri="{FF2B5EF4-FFF2-40B4-BE49-F238E27FC236}">
                  <a16:creationId xmlns:a16="http://schemas.microsoft.com/office/drawing/2014/main" id="{F40AA743-63EF-4F84-B499-C39627A99BD5}"/>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Von und mit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Manfred Helber</a:t>
              </a:r>
            </a:p>
          </p:txBody>
        </p:sp>
        <p:pic>
          <p:nvPicPr>
            <p:cNvPr id="20" name="Grafik 19">
              <a:extLst>
                <a:ext uri="{FF2B5EF4-FFF2-40B4-BE49-F238E27FC236}">
                  <a16:creationId xmlns:a16="http://schemas.microsoft.com/office/drawing/2014/main" id="{9B1362CE-6F11-45AD-B439-0945E27FEE47}"/>
                </a:ext>
              </a:extLst>
            </p:cNvPr>
            <p:cNvPicPr>
              <a:picLocks noChangeAspect="1"/>
            </p:cNvPicPr>
            <p:nvPr/>
          </p:nvPicPr>
          <p:blipFill rotWithShape="1">
            <a:blip r:embed="rId7">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191282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feld 13">
            <a:extLst>
              <a:ext uri="{FF2B5EF4-FFF2-40B4-BE49-F238E27FC236}">
                <a16:creationId xmlns:a16="http://schemas.microsoft.com/office/drawing/2014/main" id="{E13D802C-4F82-499A-8293-8B56DD679057}"/>
              </a:ext>
            </a:extLst>
          </p:cNvPr>
          <p:cNvSpPr txBox="1"/>
          <p:nvPr/>
        </p:nvSpPr>
        <p:spPr>
          <a:xfrm>
            <a:off x="459981" y="5879258"/>
            <a:ext cx="99551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2"/>
              </a:rPr>
              <a:t>https://www.manfredhelber.de</a:t>
            </a:r>
            <a:r>
              <a:rPr kumimoji="0" lang="de-DE"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endParaRPr kumimoji="0" lang="de-DE" sz="28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pic>
        <p:nvPicPr>
          <p:cNvPr id="26" name="Grafik 25">
            <a:extLst>
              <a:ext uri="{FF2B5EF4-FFF2-40B4-BE49-F238E27FC236}">
                <a16:creationId xmlns:a16="http://schemas.microsoft.com/office/drawing/2014/main" id="{0201CD3E-AE0B-4C31-B748-1DD51FD6BE5B}"/>
              </a:ext>
            </a:extLst>
          </p:cNvPr>
          <p:cNvPicPr>
            <a:picLocks noChangeAspect="1"/>
          </p:cNvPicPr>
          <p:nvPr/>
        </p:nvPicPr>
        <p:blipFill>
          <a:blip r:embed="rId3"/>
          <a:stretch>
            <a:fillRect/>
          </a:stretch>
        </p:blipFill>
        <p:spPr>
          <a:xfrm>
            <a:off x="4074617" y="474664"/>
            <a:ext cx="2725909" cy="2352593"/>
          </a:xfrm>
          <a:prstGeom prst="rect">
            <a:avLst/>
          </a:prstGeom>
        </p:spPr>
      </p:pic>
      <p:grpSp>
        <p:nvGrpSpPr>
          <p:cNvPr id="8" name="Gruppieren 7">
            <a:extLst>
              <a:ext uri="{FF2B5EF4-FFF2-40B4-BE49-F238E27FC236}">
                <a16:creationId xmlns:a16="http://schemas.microsoft.com/office/drawing/2014/main" id="{DFA006CD-5DB9-49E4-8582-49D8DEEC699D}"/>
              </a:ext>
            </a:extLst>
          </p:cNvPr>
          <p:cNvGrpSpPr/>
          <p:nvPr/>
        </p:nvGrpSpPr>
        <p:grpSpPr>
          <a:xfrm>
            <a:off x="10432200" y="-1"/>
            <a:ext cx="1770236" cy="6869221"/>
            <a:chOff x="10432200" y="-1"/>
            <a:chExt cx="1770236" cy="6869221"/>
          </a:xfrm>
        </p:grpSpPr>
        <p:pic>
          <p:nvPicPr>
            <p:cNvPr id="9" name="Grafik 8">
              <a:extLst>
                <a:ext uri="{FF2B5EF4-FFF2-40B4-BE49-F238E27FC236}">
                  <a16:creationId xmlns:a16="http://schemas.microsoft.com/office/drawing/2014/main" id="{DCF578F7-E42D-4F11-938F-23B6141683D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0" name="Textfeld 9">
              <a:extLst>
                <a:ext uri="{FF2B5EF4-FFF2-40B4-BE49-F238E27FC236}">
                  <a16:creationId xmlns:a16="http://schemas.microsoft.com/office/drawing/2014/main" id="{8D06C6CB-4776-4960-B52B-E77D042135B7}"/>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Server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11" name="Grafik 10" descr="Ein Bild, das Buch enthält.&#10;&#10;Automatisch generierte Beschreibung">
              <a:extLst>
                <a:ext uri="{FF2B5EF4-FFF2-40B4-BE49-F238E27FC236}">
                  <a16:creationId xmlns:a16="http://schemas.microsoft.com/office/drawing/2014/main" id="{F5D48C1A-58FB-492B-A2F9-9F9D8DC5E104}"/>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2" name="Textfeld 11">
              <a:extLst>
                <a:ext uri="{FF2B5EF4-FFF2-40B4-BE49-F238E27FC236}">
                  <a16:creationId xmlns:a16="http://schemas.microsoft.com/office/drawing/2014/main" id="{29C62F97-1271-4231-941A-67BF32620305}"/>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Von und mit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Manfred Helber</a:t>
              </a:r>
            </a:p>
          </p:txBody>
        </p:sp>
        <p:pic>
          <p:nvPicPr>
            <p:cNvPr id="13" name="Grafik 12">
              <a:extLst>
                <a:ext uri="{FF2B5EF4-FFF2-40B4-BE49-F238E27FC236}">
                  <a16:creationId xmlns:a16="http://schemas.microsoft.com/office/drawing/2014/main" id="{E5DEF59E-56B0-4D61-B805-A289C487D56B}"/>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
        <p:nvSpPr>
          <p:cNvPr id="3" name="Textfeld 2">
            <a:extLst>
              <a:ext uri="{FF2B5EF4-FFF2-40B4-BE49-F238E27FC236}">
                <a16:creationId xmlns:a16="http://schemas.microsoft.com/office/drawing/2014/main" id="{4A957E5A-2074-4CFF-BE0D-8ABF92416A40}"/>
              </a:ext>
            </a:extLst>
          </p:cNvPr>
          <p:cNvSpPr txBox="1"/>
          <p:nvPr/>
        </p:nvSpPr>
        <p:spPr>
          <a:xfrm>
            <a:off x="1180728" y="3171547"/>
            <a:ext cx="851368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Windows Server 2022 Folgeevent: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Mittwoch, 11. August 09:00-12:00 Uhr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Alle Updates zu: Lizenzierung, Editionen, technischen Neuerungen und Lösungen</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666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6ABD8CE8-55CB-4053-BAAE-2F64A2850FD5}"/>
              </a:ext>
            </a:extLst>
          </p:cNvPr>
          <p:cNvSpPr txBox="1"/>
          <p:nvPr/>
        </p:nvSpPr>
        <p:spPr>
          <a:xfrm>
            <a:off x="268038" y="303585"/>
            <a:ext cx="9343929" cy="1270124"/>
          </a:xfrm>
          <a:prstGeom prst="rect">
            <a:avLst/>
          </a:prstGeom>
          <a:solidFill>
            <a:schemeClr val="accent6">
              <a:lumMod val="75000"/>
              <a:alpha val="69804"/>
            </a:schemeClr>
          </a:solidFill>
        </p:spPr>
        <p:txBody>
          <a:bodyPr wrap="square" lIns="216000" tIns="108000" b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 Windows Server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Agenda am 17. Juni 2021</a:t>
            </a:r>
          </a:p>
        </p:txBody>
      </p:sp>
      <p:pic>
        <p:nvPicPr>
          <p:cNvPr id="31" name="Grafik 30">
            <a:extLst>
              <a:ext uri="{FF2B5EF4-FFF2-40B4-BE49-F238E27FC236}">
                <a16:creationId xmlns:a16="http://schemas.microsoft.com/office/drawing/2014/main" id="{5E2904C2-63B7-4D24-9464-8F84560F138C}"/>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9611967" y="303584"/>
            <a:ext cx="2346634" cy="1270124"/>
          </a:xfrm>
          <a:prstGeom prst="rect">
            <a:avLst/>
          </a:prstGeom>
        </p:spPr>
      </p:pic>
      <p:sp>
        <p:nvSpPr>
          <p:cNvPr id="33" name="Rechteck 32">
            <a:extLst>
              <a:ext uri="{FF2B5EF4-FFF2-40B4-BE49-F238E27FC236}">
                <a16:creationId xmlns:a16="http://schemas.microsoft.com/office/drawing/2014/main" id="{8078780C-4657-44F4-92FB-ED4459FA42AB}"/>
              </a:ext>
            </a:extLst>
          </p:cNvPr>
          <p:cNvSpPr/>
          <p:nvPr/>
        </p:nvSpPr>
        <p:spPr>
          <a:xfrm>
            <a:off x="268038" y="1819931"/>
            <a:ext cx="11690563" cy="473189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sp>
        <p:nvSpPr>
          <p:cNvPr id="34" name="Textfeld 33">
            <a:extLst>
              <a:ext uri="{FF2B5EF4-FFF2-40B4-BE49-F238E27FC236}">
                <a16:creationId xmlns:a16="http://schemas.microsoft.com/office/drawing/2014/main" id="{01B4DD07-D109-45B0-B52E-5D083CFFCEC6}"/>
              </a:ext>
            </a:extLst>
          </p:cNvPr>
          <p:cNvSpPr txBox="1"/>
          <p:nvPr/>
        </p:nvSpPr>
        <p:spPr>
          <a:xfrm>
            <a:off x="266513" y="1867296"/>
            <a:ext cx="11690563" cy="4575612"/>
          </a:xfrm>
          <a:prstGeom prst="rect">
            <a:avLst/>
          </a:prstGeom>
          <a:noFill/>
        </p:spPr>
        <p:txBody>
          <a:bodyPr wrap="square" lIns="216000" rtlCol="0">
            <a:spAutoFit/>
          </a:bodyPr>
          <a:lstStyle/>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09:30 Uhr	Windows Server 2022 Grundlagen und Security</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10:10 Uhr	ALSO macht Lizenzbezug leicht &amp; sicher - von OEM bis CSP: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10:40 Uhr	Windows Admin Center –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new</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and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next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11:10 Uhr	Bestens gerüstet für die Zukunft - der neue Microsoft Windows Server 2022 auf individuellen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bluechip</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SERVERline</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-Systemen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11:40 Uhr	Windows Admin Center - die hybriden Möglichkeiten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12:00 Uhr	Microsoft Windows Server 2022 auf TERRA Server oder einfach gebucht aus der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terraCloud</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12:50 Uhr	Kurze Pause - Zeit für einen Besuch unseres Platin Sponsors Wortmann in der virtuellen Ausstellungslocation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13:10 Uhr	Windows Server 2022 - Hyper-V</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13:30 Uhr	FUJITSU Lösungen mit Microsoft Windows Server 2022</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14:00 Uhr	Windows Server 2022 Clustering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14:30 Uhr	HPE und Microsoft - wir beschleunigen Ihre digitale Transformation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15:00 Uhr	Windows Server 2022 Storage und Storage Spaces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Direct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15:40 Uhr	MRM-Distribution – Ihr verlässlicher Partner zum Thema „gebrauchte Microsoft-Lizenzen“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16:10 Uhr	Windows Server 2022 Migration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17:00 Uhr	Ergänzende Worte von Microsoft zum Windows Server 2022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Webday</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17:20 Uhr	Abschluss und Zusammenfassung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17:30 Uhr	Virtual Afterwork Event bis ca. 20:00 Uhr</a:t>
            </a:r>
          </a:p>
        </p:txBody>
      </p:sp>
      <p:sp>
        <p:nvSpPr>
          <p:cNvPr id="13" name="Rechteck 12">
            <a:extLst>
              <a:ext uri="{FF2B5EF4-FFF2-40B4-BE49-F238E27FC236}">
                <a16:creationId xmlns:a16="http://schemas.microsoft.com/office/drawing/2014/main" id="{5ABB48AD-A680-445F-B296-06B39C578D70}"/>
              </a:ext>
            </a:extLst>
          </p:cNvPr>
          <p:cNvSpPr/>
          <p:nvPr/>
        </p:nvSpPr>
        <p:spPr>
          <a:xfrm>
            <a:off x="390160" y="5064640"/>
            <a:ext cx="11356363" cy="27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spTree>
    <p:extLst>
      <p:ext uri="{BB962C8B-B14F-4D97-AF65-F5344CB8AC3E}">
        <p14:creationId xmlns:p14="http://schemas.microsoft.com/office/powerpoint/2010/main" val="825766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6ABD8CE8-55CB-4053-BAAE-2F64A2850FD5}"/>
              </a:ext>
            </a:extLst>
          </p:cNvPr>
          <p:cNvSpPr txBox="1"/>
          <p:nvPr/>
        </p:nvSpPr>
        <p:spPr>
          <a:xfrm>
            <a:off x="268038" y="303585"/>
            <a:ext cx="9343929" cy="1270124"/>
          </a:xfrm>
          <a:prstGeom prst="rect">
            <a:avLst/>
          </a:prstGeom>
          <a:solidFill>
            <a:schemeClr val="accent6">
              <a:lumMod val="75000"/>
              <a:alpha val="69804"/>
            </a:schemeClr>
          </a:solidFill>
        </p:spPr>
        <p:txBody>
          <a:bodyPr wrap="square" lIns="216000" tIns="108000" b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 Windows Server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Agenda am 17. Juni 2021</a:t>
            </a:r>
          </a:p>
        </p:txBody>
      </p:sp>
      <p:pic>
        <p:nvPicPr>
          <p:cNvPr id="31" name="Grafik 30">
            <a:extLst>
              <a:ext uri="{FF2B5EF4-FFF2-40B4-BE49-F238E27FC236}">
                <a16:creationId xmlns:a16="http://schemas.microsoft.com/office/drawing/2014/main" id="{5E2904C2-63B7-4D24-9464-8F84560F138C}"/>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9611967" y="303584"/>
            <a:ext cx="2346634" cy="1270124"/>
          </a:xfrm>
          <a:prstGeom prst="rect">
            <a:avLst/>
          </a:prstGeom>
        </p:spPr>
      </p:pic>
      <p:sp>
        <p:nvSpPr>
          <p:cNvPr id="33" name="Rechteck 32">
            <a:extLst>
              <a:ext uri="{FF2B5EF4-FFF2-40B4-BE49-F238E27FC236}">
                <a16:creationId xmlns:a16="http://schemas.microsoft.com/office/drawing/2014/main" id="{8078780C-4657-44F4-92FB-ED4459FA42AB}"/>
              </a:ext>
            </a:extLst>
          </p:cNvPr>
          <p:cNvSpPr/>
          <p:nvPr/>
        </p:nvSpPr>
        <p:spPr>
          <a:xfrm>
            <a:off x="268038" y="1819931"/>
            <a:ext cx="11690563" cy="473189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sp>
        <p:nvSpPr>
          <p:cNvPr id="34" name="Textfeld 33">
            <a:extLst>
              <a:ext uri="{FF2B5EF4-FFF2-40B4-BE49-F238E27FC236}">
                <a16:creationId xmlns:a16="http://schemas.microsoft.com/office/drawing/2014/main" id="{01B4DD07-D109-45B0-B52E-5D083CFFCEC6}"/>
              </a:ext>
            </a:extLst>
          </p:cNvPr>
          <p:cNvSpPr txBox="1"/>
          <p:nvPr/>
        </p:nvSpPr>
        <p:spPr>
          <a:xfrm>
            <a:off x="266513" y="1867296"/>
            <a:ext cx="11690563" cy="4575612"/>
          </a:xfrm>
          <a:prstGeom prst="rect">
            <a:avLst/>
          </a:prstGeom>
          <a:noFill/>
        </p:spPr>
        <p:txBody>
          <a:bodyPr wrap="square" lIns="216000" rtlCol="0">
            <a:spAutoFit/>
          </a:bodyPr>
          <a:lstStyle/>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09:30 Uhr	Windows Server 2022 Grundlagen und Security</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10:10 Uhr	ALSO macht Lizenzbezug leicht &amp; sicher - von OEM bis CSP: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10:40 Uhr	Windows Admin Center –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new</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and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next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11:10 Uhr	Bestens gerüstet für die Zukunft - der neue Microsoft Windows Server 2022 auf individuellen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bluechip</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SERVERline</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-Systemen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11:40 Uhr	Windows Admin Center - die hybriden Möglichkeiten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12:00 Uhr	Microsoft Windows Server 2022 auf TERRA Server oder einfach gebucht aus der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terraCloud</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12:50 Uhr	Kurze Pause - Zeit für einen Besuch unseres Platin Sponsors Wortmann in der virtuellen Ausstellungslocation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13:10 Uhr	Windows Server 2022 - Hyper-V</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13:30 Uhr	FUJITSU Lösungen mit Microsoft Windows Server 2022</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14:00 Uhr	Windows Server 2022 Clustering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14:30 Uhr	HPE und Microsoft - wir beschleunigen Ihre digitale Transformation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15:00 Uhr	Windows Server 2022 Storage und Storage Spaces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Direct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15:40 Uhr	MRM-Distribution – Ihr verlässlicher Partner zum Thema „gebrauchte Microsoft-Lizenzen“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16:10 Uhr	Windows Server 2022 Migration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17:00 Uhr	Ergänzende Worte von Microsoft zum Windows Server 2022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Webday</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17:20 Uhr	Abschluss und Zusammenfassung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17:30 Uhr	Virtual Afterwork Event bis ca. 20:00 Uhr</a:t>
            </a:r>
          </a:p>
        </p:txBody>
      </p:sp>
      <p:sp>
        <p:nvSpPr>
          <p:cNvPr id="13" name="Rechteck 12">
            <a:extLst>
              <a:ext uri="{FF2B5EF4-FFF2-40B4-BE49-F238E27FC236}">
                <a16:creationId xmlns:a16="http://schemas.microsoft.com/office/drawing/2014/main" id="{5ABB48AD-A680-445F-B296-06B39C578D70}"/>
              </a:ext>
            </a:extLst>
          </p:cNvPr>
          <p:cNvSpPr/>
          <p:nvPr/>
        </p:nvSpPr>
        <p:spPr>
          <a:xfrm>
            <a:off x="390160" y="4800738"/>
            <a:ext cx="11356363" cy="27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99573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6ABD8CE8-55CB-4053-BAAE-2F64A2850FD5}"/>
              </a:ext>
            </a:extLst>
          </p:cNvPr>
          <p:cNvSpPr txBox="1"/>
          <p:nvPr/>
        </p:nvSpPr>
        <p:spPr>
          <a:xfrm>
            <a:off x="2984858" y="303585"/>
            <a:ext cx="8972678" cy="1516345"/>
          </a:xfrm>
          <a:prstGeom prst="rect">
            <a:avLst/>
          </a:prstGeom>
          <a:solidFill>
            <a:schemeClr val="accent6">
              <a:lumMod val="75000"/>
              <a:alpha val="69804"/>
            </a:schemeClr>
          </a:solidFill>
        </p:spPr>
        <p:txBody>
          <a:bodyPr wrap="square" lIns="216000" tIns="108000" b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 Server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31" name="Grafik 30">
            <a:extLst>
              <a:ext uri="{FF2B5EF4-FFF2-40B4-BE49-F238E27FC236}">
                <a16:creationId xmlns:a16="http://schemas.microsoft.com/office/drawing/2014/main" id="{5E2904C2-63B7-4D24-9464-8F84560F138C}"/>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181800" y="303583"/>
            <a:ext cx="2801532" cy="1516339"/>
          </a:xfrm>
          <a:prstGeom prst="rect">
            <a:avLst/>
          </a:prstGeom>
        </p:spPr>
      </p:pic>
      <p:sp>
        <p:nvSpPr>
          <p:cNvPr id="17" name="Titel 1">
            <a:extLst>
              <a:ext uri="{FF2B5EF4-FFF2-40B4-BE49-F238E27FC236}">
                <a16:creationId xmlns:a16="http://schemas.microsoft.com/office/drawing/2014/main" id="{2FC34275-8972-4D94-BCFC-AC76F3662057}"/>
              </a:ext>
            </a:extLst>
          </p:cNvPr>
          <p:cNvSpPr txBox="1">
            <a:spLocks/>
          </p:cNvSpPr>
          <p:nvPr/>
        </p:nvSpPr>
        <p:spPr>
          <a:xfrm>
            <a:off x="331746" y="3979455"/>
            <a:ext cx="11525460" cy="2726040"/>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6000" b="1" dirty="0">
                <a:ln>
                  <a:solidFill>
                    <a:srgbClr val="23253A"/>
                  </a:solidFill>
                </a:ln>
                <a:solidFill>
                  <a:prstClr val="white"/>
                </a:solidFill>
                <a:latin typeface="Calibri" panose="020F0502020204030204"/>
              </a:rPr>
              <a:t>Windows Server 2022 – Storage Spaces Direct (S2D)</a:t>
            </a:r>
          </a:p>
          <a:p>
            <a:pPr>
              <a:lnSpc>
                <a:spcPct val="120000"/>
              </a:lnSpc>
            </a:pPr>
            <a:br>
              <a:rPr lang="de-DE" sz="3600" b="1" dirty="0">
                <a:ln>
                  <a:solidFill>
                    <a:srgbClr val="23253A"/>
                  </a:solidFill>
                </a:ln>
                <a:solidFill>
                  <a:prstClr val="white"/>
                </a:solidFill>
                <a:latin typeface="Calibri" panose="020F0502020204030204"/>
              </a:rPr>
            </a:br>
            <a:br>
              <a:rPr lang="de-DE" sz="3100" b="1" dirty="0">
                <a:ln>
                  <a:solidFill>
                    <a:srgbClr val="23253A"/>
                  </a:solidFill>
                </a:ln>
                <a:solidFill>
                  <a:prstClr val="white"/>
                </a:solidFill>
                <a:latin typeface="Calibri" panose="020F0502020204030204"/>
              </a:rPr>
            </a:br>
            <a:r>
              <a:rPr lang="de-DE" sz="4100" b="1" dirty="0">
                <a:ln>
                  <a:solidFill>
                    <a:srgbClr val="23253A"/>
                  </a:solidFill>
                </a:ln>
                <a:solidFill>
                  <a:prstClr val="white"/>
                </a:solidFill>
                <a:latin typeface="Calibri" panose="020F0502020204030204"/>
              </a:rPr>
              <a:t>Manfred Helber</a:t>
            </a:r>
            <a:br>
              <a:rPr lang="de-DE" sz="4100" b="1" dirty="0">
                <a:ln>
                  <a:solidFill>
                    <a:srgbClr val="23253A"/>
                  </a:solidFill>
                </a:ln>
                <a:solidFill>
                  <a:prstClr val="white"/>
                </a:solidFill>
                <a:latin typeface="Calibri" panose="020F0502020204030204"/>
              </a:rPr>
            </a:br>
            <a:r>
              <a:rPr lang="de-DE" sz="4100" b="1" dirty="0">
                <a:ln>
                  <a:solidFill>
                    <a:srgbClr val="23253A"/>
                  </a:solidFill>
                </a:ln>
                <a:solidFill>
                  <a:prstClr val="white"/>
                </a:solidFill>
                <a:latin typeface="Calibri" panose="020F0502020204030204"/>
              </a:rPr>
              <a:t>Microsoft MVP Cloud &amp; Datacenter</a:t>
            </a:r>
            <a:endParaRPr lang="de-DE" dirty="0">
              <a:solidFill>
                <a:prstClr val="black"/>
              </a:solidFill>
              <a:latin typeface="Calibri" panose="020F0502020204030204"/>
            </a:endParaRPr>
          </a:p>
        </p:txBody>
      </p:sp>
    </p:spTree>
    <p:extLst>
      <p:ext uri="{BB962C8B-B14F-4D97-AF65-F5344CB8AC3E}">
        <p14:creationId xmlns:p14="http://schemas.microsoft.com/office/powerpoint/2010/main" val="3384508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Hyper-</a:t>
            </a:r>
            <a:r>
              <a:rPr kumimoji="0" lang="de-DE" sz="3200" b="1"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Converged</a:t>
            </a: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Infrastructure (HCI) - Grundlagen</a:t>
            </a:r>
          </a:p>
        </p:txBody>
      </p:sp>
      <p:sp>
        <p:nvSpPr>
          <p:cNvPr id="3" name="Textfeld 2">
            <a:extLst>
              <a:ext uri="{FF2B5EF4-FFF2-40B4-BE49-F238E27FC236}">
                <a16:creationId xmlns:a16="http://schemas.microsoft.com/office/drawing/2014/main" id="{6DBCAF3C-C9B6-4416-92FF-6E3CAC7578C2}"/>
              </a:ext>
            </a:extLst>
          </p:cNvPr>
          <p:cNvSpPr txBox="1"/>
          <p:nvPr/>
        </p:nvSpPr>
        <p:spPr>
          <a:xfrm>
            <a:off x="442546" y="1574841"/>
            <a:ext cx="9862039"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Mit dem Schlagwort hyperkonvergente Infrastruktur (englisch: hyper-</a:t>
            </a:r>
            <a:r>
              <a:rPr kumimoji="0" lang="de-DE" sz="2800" b="0" i="0" u="none" strike="noStrike" kern="1200" cap="none" spc="0" normalizeH="0" baseline="0" noProof="0" dirty="0" err="1">
                <a:ln>
                  <a:noFill/>
                </a:ln>
                <a:solidFill>
                  <a:prstClr val="black"/>
                </a:solidFill>
                <a:effectLst/>
                <a:uLnTx/>
                <a:uFillTx/>
                <a:latin typeface="Calibri" panose="020F0502020204030204"/>
                <a:ea typeface="+mn-ea"/>
                <a:cs typeface="+mn-cs"/>
              </a:rPr>
              <a:t>converged</a:t>
            </a: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 Infrastructure, HCI) lässt sich eine IT-Infrastruktur bezeichnen, der eine Software-zentrierte Architektur zugrunde liegt, in der Prozessoren, Speicher, Netzwerk und Virtualisierung und andere Technologien eng miteinander verzahnt sind. Als Hardware kann dabei Standard-Hardware mit Commercial off-the-</a:t>
            </a:r>
            <a:r>
              <a:rPr kumimoji="0" lang="de-DE" sz="2800" b="0" i="0" u="none" strike="noStrike" kern="1200" cap="none" spc="0" normalizeH="0" baseline="0" noProof="0" dirty="0" err="1">
                <a:ln>
                  <a:noFill/>
                </a:ln>
                <a:solidFill>
                  <a:prstClr val="black"/>
                </a:solidFill>
                <a:effectLst/>
                <a:uLnTx/>
                <a:uFillTx/>
                <a:latin typeface="Calibri" panose="020F0502020204030204"/>
                <a:ea typeface="+mn-ea"/>
                <a:cs typeface="+mn-cs"/>
              </a:rPr>
              <a:t>shelf</a:t>
            </a: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(COTS)-Komponenten verwendet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https://de.wikipedia.org/wiki/Hyperkonvergente_Infrastruktur</a:t>
            </a: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10" name="Gruppieren 9">
            <a:extLst>
              <a:ext uri="{FF2B5EF4-FFF2-40B4-BE49-F238E27FC236}">
                <a16:creationId xmlns:a16="http://schemas.microsoft.com/office/drawing/2014/main" id="{2BF3DBA4-6E4A-4A5D-9246-46B969447CEF}"/>
              </a:ext>
            </a:extLst>
          </p:cNvPr>
          <p:cNvGrpSpPr/>
          <p:nvPr/>
        </p:nvGrpSpPr>
        <p:grpSpPr>
          <a:xfrm>
            <a:off x="10432200" y="-1"/>
            <a:ext cx="1770236" cy="6869221"/>
            <a:chOff x="10432200" y="-1"/>
            <a:chExt cx="1770236" cy="6869221"/>
          </a:xfrm>
        </p:grpSpPr>
        <p:pic>
          <p:nvPicPr>
            <p:cNvPr id="12" name="Grafik 11">
              <a:extLst>
                <a:ext uri="{FF2B5EF4-FFF2-40B4-BE49-F238E27FC236}">
                  <a16:creationId xmlns:a16="http://schemas.microsoft.com/office/drawing/2014/main" id="{21F50860-90D7-4602-B09B-23FA0A507BF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4" name="Textfeld 13">
              <a:extLst>
                <a:ext uri="{FF2B5EF4-FFF2-40B4-BE49-F238E27FC236}">
                  <a16:creationId xmlns:a16="http://schemas.microsoft.com/office/drawing/2014/main" id="{15784277-719F-4923-877A-0F1C20321942}"/>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cs typeface="Segoe UI" panose="020B0502040204020203" pitchFamily="34" charset="0"/>
              </a:endParaRPr>
            </a:p>
          </p:txBody>
        </p:sp>
        <p:pic>
          <p:nvPicPr>
            <p:cNvPr id="15" name="Grafik 14" descr="Ein Bild, das Buch enthält.&#10;&#10;Automatisch generierte Beschreibung">
              <a:extLst>
                <a:ext uri="{FF2B5EF4-FFF2-40B4-BE49-F238E27FC236}">
                  <a16:creationId xmlns:a16="http://schemas.microsoft.com/office/drawing/2014/main" id="{7CB609F4-42A1-4628-92F1-23254235DAA3}"/>
                </a:ext>
              </a:extLst>
            </p:cNvPr>
            <p:cNvPicPr>
              <a:picLocks noChangeAspect="1"/>
            </p:cNvPicPr>
            <p:nvPr/>
          </p:nvPicPr>
          <p:blipFill rotWithShape="1">
            <a:blip r:embed="rId4">
              <a:duotone>
                <a:srgbClr val="A5A5A5">
                  <a:shade val="45000"/>
                  <a:satMod val="135000"/>
                </a:srgb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6" name="Textfeld 15">
              <a:extLst>
                <a:ext uri="{FF2B5EF4-FFF2-40B4-BE49-F238E27FC236}">
                  <a16:creationId xmlns:a16="http://schemas.microsoft.com/office/drawing/2014/main" id="{0CD585E0-A55B-4F49-A6AF-8D9F36176592}"/>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Von und mit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Manfred Helber</a:t>
              </a:r>
            </a:p>
          </p:txBody>
        </p:sp>
        <p:pic>
          <p:nvPicPr>
            <p:cNvPr id="17" name="Grafik 16">
              <a:extLst>
                <a:ext uri="{FF2B5EF4-FFF2-40B4-BE49-F238E27FC236}">
                  <a16:creationId xmlns:a16="http://schemas.microsoft.com/office/drawing/2014/main" id="{705C766C-3483-49EF-B228-8FCA35A6A258}"/>
                </a:ext>
              </a:extLst>
            </p:cNvPr>
            <p:cNvPicPr>
              <a:picLocks noChangeAspect="1"/>
            </p:cNvPicPr>
            <p:nvPr/>
          </p:nvPicPr>
          <p:blipFill rotWithShape="1">
            <a:blip r:embed="rId5">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190688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Hyper-</a:t>
            </a:r>
            <a:r>
              <a:rPr kumimoji="0" lang="de-DE" sz="3200" b="1"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Converged</a:t>
            </a:r>
            <a:r>
              <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Infrastructure (HCI) - Grundlagen</a:t>
            </a:r>
          </a:p>
        </p:txBody>
      </p:sp>
      <p:pic>
        <p:nvPicPr>
          <p:cNvPr id="2" name="Grafik 1">
            <a:extLst>
              <a:ext uri="{FF2B5EF4-FFF2-40B4-BE49-F238E27FC236}">
                <a16:creationId xmlns:a16="http://schemas.microsoft.com/office/drawing/2014/main" id="{BE363E91-7275-465F-A826-DB639510360F}"/>
              </a:ext>
            </a:extLst>
          </p:cNvPr>
          <p:cNvPicPr>
            <a:picLocks noChangeAspect="1"/>
          </p:cNvPicPr>
          <p:nvPr/>
        </p:nvPicPr>
        <p:blipFill>
          <a:blip r:embed="rId2"/>
          <a:stretch>
            <a:fillRect/>
          </a:stretch>
        </p:blipFill>
        <p:spPr>
          <a:xfrm>
            <a:off x="459051" y="1039960"/>
            <a:ext cx="9962713" cy="5582066"/>
          </a:xfrm>
          <a:prstGeom prst="rect">
            <a:avLst/>
          </a:prstGeom>
        </p:spPr>
      </p:pic>
      <p:grpSp>
        <p:nvGrpSpPr>
          <p:cNvPr id="10" name="Gruppieren 9">
            <a:extLst>
              <a:ext uri="{FF2B5EF4-FFF2-40B4-BE49-F238E27FC236}">
                <a16:creationId xmlns:a16="http://schemas.microsoft.com/office/drawing/2014/main" id="{ABB3A4CB-209D-43BC-9E8F-F84ADE1DD0EB}"/>
              </a:ext>
            </a:extLst>
          </p:cNvPr>
          <p:cNvGrpSpPr/>
          <p:nvPr/>
        </p:nvGrpSpPr>
        <p:grpSpPr>
          <a:xfrm>
            <a:off x="10432200" y="-1"/>
            <a:ext cx="1770236" cy="6869221"/>
            <a:chOff x="10432200" y="-1"/>
            <a:chExt cx="1770236" cy="6869221"/>
          </a:xfrm>
        </p:grpSpPr>
        <p:pic>
          <p:nvPicPr>
            <p:cNvPr id="12" name="Grafik 11">
              <a:extLst>
                <a:ext uri="{FF2B5EF4-FFF2-40B4-BE49-F238E27FC236}">
                  <a16:creationId xmlns:a16="http://schemas.microsoft.com/office/drawing/2014/main" id="{5D523E1C-2708-4CAE-B02B-9CCBC67528E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4" name="Textfeld 13">
              <a:extLst>
                <a:ext uri="{FF2B5EF4-FFF2-40B4-BE49-F238E27FC236}">
                  <a16:creationId xmlns:a16="http://schemas.microsoft.com/office/drawing/2014/main" id="{CD915180-5482-48D9-8C55-9D7F253F73E8}"/>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cs typeface="Segoe UI" panose="020B0502040204020203" pitchFamily="34" charset="0"/>
              </a:endParaRPr>
            </a:p>
          </p:txBody>
        </p:sp>
        <p:pic>
          <p:nvPicPr>
            <p:cNvPr id="15" name="Grafik 14" descr="Ein Bild, das Buch enthält.&#10;&#10;Automatisch generierte Beschreibung">
              <a:extLst>
                <a:ext uri="{FF2B5EF4-FFF2-40B4-BE49-F238E27FC236}">
                  <a16:creationId xmlns:a16="http://schemas.microsoft.com/office/drawing/2014/main" id="{0DA4A39E-F366-4E65-852D-F21D5714926B}"/>
                </a:ext>
              </a:extLst>
            </p:cNvPr>
            <p:cNvPicPr>
              <a:picLocks noChangeAspect="1"/>
            </p:cNvPicPr>
            <p:nvPr/>
          </p:nvPicPr>
          <p:blipFill rotWithShape="1">
            <a:blip r:embed="rId4">
              <a:duotone>
                <a:srgbClr val="A5A5A5">
                  <a:shade val="45000"/>
                  <a:satMod val="135000"/>
                </a:srgb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6" name="Textfeld 15">
              <a:extLst>
                <a:ext uri="{FF2B5EF4-FFF2-40B4-BE49-F238E27FC236}">
                  <a16:creationId xmlns:a16="http://schemas.microsoft.com/office/drawing/2014/main" id="{F5BD1B29-AAA1-4F20-A48E-E5F8B22DE96A}"/>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Von und mit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Manfred Helber</a:t>
              </a:r>
            </a:p>
          </p:txBody>
        </p:sp>
        <p:pic>
          <p:nvPicPr>
            <p:cNvPr id="17" name="Grafik 16">
              <a:extLst>
                <a:ext uri="{FF2B5EF4-FFF2-40B4-BE49-F238E27FC236}">
                  <a16:creationId xmlns:a16="http://schemas.microsoft.com/office/drawing/2014/main" id="{78DCDF33-F29C-41B6-82E1-C2F1935CC5FE}"/>
                </a:ext>
              </a:extLst>
            </p:cNvPr>
            <p:cNvPicPr>
              <a:picLocks noChangeAspect="1"/>
            </p:cNvPicPr>
            <p:nvPr/>
          </p:nvPicPr>
          <p:blipFill rotWithShape="1">
            <a:blip r:embed="rId5">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3837765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97693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23253A"/>
                  </a:solidFill>
                </a:ln>
                <a:solidFill>
                  <a:srgbClr val="1E1F3D"/>
                </a:solidFill>
                <a:effectLst/>
                <a:uLnTx/>
                <a:uFillTx/>
                <a:latin typeface="Calibri" panose="020F0502020204030204"/>
                <a:ea typeface="+mn-ea"/>
                <a:cs typeface="+mn-cs"/>
              </a:rPr>
              <a:t>HCI </a:t>
            </a:r>
            <a:r>
              <a:rPr kumimoji="0" lang="en-US" sz="3200" b="1" i="0" u="none" strike="noStrike" kern="1200" cap="none" spc="0" normalizeH="0" baseline="0" noProof="0" dirty="0" err="1">
                <a:ln>
                  <a:solidFill>
                    <a:srgbClr val="23253A"/>
                  </a:solidFill>
                </a:ln>
                <a:solidFill>
                  <a:srgbClr val="1E1F3D"/>
                </a:solidFill>
                <a:effectLst/>
                <a:uLnTx/>
                <a:uFillTx/>
                <a:latin typeface="Calibri" panose="020F0502020204030204"/>
                <a:ea typeface="+mn-ea"/>
                <a:cs typeface="+mn-cs"/>
              </a:rPr>
              <a:t>mit</a:t>
            </a:r>
            <a:r>
              <a:rPr kumimoji="0" lang="en-US" sz="3200" b="1" i="0" u="none" strike="noStrike" kern="1200" cap="none" spc="0" normalizeH="0" baseline="0" noProof="0" dirty="0">
                <a:ln>
                  <a:solidFill>
                    <a:srgbClr val="23253A"/>
                  </a:solidFill>
                </a:ln>
                <a:solidFill>
                  <a:srgbClr val="1E1F3D"/>
                </a:solidFill>
                <a:effectLst/>
                <a:uLnTx/>
                <a:uFillTx/>
                <a:latin typeface="Calibri" panose="020F0502020204030204"/>
                <a:ea typeface="+mn-ea"/>
                <a:cs typeface="+mn-cs"/>
              </a:rPr>
              <a:t> Microsoft </a:t>
            </a:r>
            <a:r>
              <a:rPr kumimoji="0" lang="en-US" sz="3200" b="1" i="0" u="none" strike="noStrike" kern="1200" cap="none" spc="0" normalizeH="0" baseline="0" noProof="0" dirty="0" err="1">
                <a:ln>
                  <a:solidFill>
                    <a:srgbClr val="23253A"/>
                  </a:solidFill>
                </a:ln>
                <a:solidFill>
                  <a:srgbClr val="1E1F3D"/>
                </a:solidFill>
                <a:effectLst/>
                <a:uLnTx/>
                <a:uFillTx/>
                <a:latin typeface="Calibri" panose="020F0502020204030204"/>
                <a:ea typeface="+mn-ea"/>
                <a:cs typeface="+mn-cs"/>
              </a:rPr>
              <a:t>Technologien</a:t>
            </a:r>
            <a:endParaRPr kumimoji="0" lang="de-DE" sz="32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sp>
        <p:nvSpPr>
          <p:cNvPr id="6" name="Rechteck 5">
            <a:extLst>
              <a:ext uri="{FF2B5EF4-FFF2-40B4-BE49-F238E27FC236}">
                <a16:creationId xmlns:a16="http://schemas.microsoft.com/office/drawing/2014/main" id="{4A78BE24-D612-41D9-A0FA-752937D9995F}"/>
              </a:ext>
            </a:extLst>
          </p:cNvPr>
          <p:cNvSpPr/>
          <p:nvPr/>
        </p:nvSpPr>
        <p:spPr>
          <a:xfrm>
            <a:off x="8235935" y="776135"/>
            <a:ext cx="1977287" cy="170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4">
            <a:extLst>
              <a:ext uri="{FF2B5EF4-FFF2-40B4-BE49-F238E27FC236}">
                <a16:creationId xmlns:a16="http://schemas.microsoft.com/office/drawing/2014/main" id="{36480882-7E27-4305-B354-0B8EB232F9F5}"/>
              </a:ext>
            </a:extLst>
          </p:cNvPr>
          <p:cNvSpPr/>
          <p:nvPr/>
        </p:nvSpPr>
        <p:spPr bwMode="auto">
          <a:xfrm>
            <a:off x="388101" y="2953610"/>
            <a:ext cx="7772400" cy="1644767"/>
          </a:xfrm>
          <a:prstGeom prst="rect">
            <a:avLst/>
          </a:prstGeom>
          <a:solidFill>
            <a:srgbClr val="F8F8F8"/>
          </a:solidFill>
          <a:ln w="38100">
            <a:noFill/>
            <a:headEnd type="none" w="med" len="med"/>
            <a:tailEnd type="none" w="med" len="med"/>
          </a:ln>
          <a:effectLst>
            <a:outerShdw blurRad="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grpSp>
        <p:nvGrpSpPr>
          <p:cNvPr id="17" name="Group 26">
            <a:extLst>
              <a:ext uri="{FF2B5EF4-FFF2-40B4-BE49-F238E27FC236}">
                <a16:creationId xmlns:a16="http://schemas.microsoft.com/office/drawing/2014/main" id="{D30216D8-8E5F-4C8D-BC80-ED95E3BDF693}"/>
              </a:ext>
            </a:extLst>
          </p:cNvPr>
          <p:cNvGrpSpPr/>
          <p:nvPr/>
        </p:nvGrpSpPr>
        <p:grpSpPr>
          <a:xfrm>
            <a:off x="566626" y="3145338"/>
            <a:ext cx="2441448" cy="1234440"/>
            <a:chOff x="2388325" y="3030141"/>
            <a:chExt cx="2441448" cy="1234440"/>
          </a:xfrm>
        </p:grpSpPr>
        <p:sp>
          <p:nvSpPr>
            <p:cNvPr id="18" name="Rectangle 18">
              <a:extLst>
                <a:ext uri="{FF2B5EF4-FFF2-40B4-BE49-F238E27FC236}">
                  <a16:creationId xmlns:a16="http://schemas.microsoft.com/office/drawing/2014/main" id="{CED06574-B774-4B05-9171-2B85D5E03439}"/>
                </a:ext>
              </a:extLst>
            </p:cNvPr>
            <p:cNvSpPr/>
            <p:nvPr/>
          </p:nvSpPr>
          <p:spPr bwMode="auto">
            <a:xfrm>
              <a:off x="2388325" y="3030141"/>
              <a:ext cx="2441448" cy="1234440"/>
            </a:xfrm>
            <a:prstGeom prst="rect">
              <a:avLst/>
            </a:prstGeom>
            <a:solidFill>
              <a:schemeClr val="bg1"/>
            </a:solidFill>
            <a:ln>
              <a:noFill/>
              <a:headEnd type="none" w="med" len="med"/>
              <a:tailEnd type="none" w="med" len="med"/>
            </a:ln>
            <a:effectLst>
              <a:outerShdw blurRad="1270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lumMod val="85000"/>
                    <a:lumOff val="15000"/>
                  </a:prstClr>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lumMod val="85000"/>
                    <a:lumOff val="15000"/>
                  </a:prstClr>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lumMod val="85000"/>
                    <a:lumOff val="15000"/>
                  </a:prstClr>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Segoe UI Semibold" panose="020B0702040204020203" pitchFamily="34" charset="0"/>
                  <a:ea typeface="Segoe UI" pitchFamily="34" charset="0"/>
                  <a:cs typeface="Segoe UI Semibold" panose="020B0702040204020203" pitchFamily="34" charset="0"/>
                </a:rPr>
                <a:t>Hyper-V</a:t>
              </a:r>
            </a:p>
          </p:txBody>
        </p:sp>
        <p:pic>
          <p:nvPicPr>
            <p:cNvPr id="19" name="Picture 42">
              <a:extLst>
                <a:ext uri="{FF2B5EF4-FFF2-40B4-BE49-F238E27FC236}">
                  <a16:creationId xmlns:a16="http://schemas.microsoft.com/office/drawing/2014/main" id="{F3E6A264-5B83-461A-B1BD-CD5C4818973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398718" y="3254127"/>
              <a:ext cx="420661" cy="484674"/>
            </a:xfrm>
            <a:prstGeom prst="rect">
              <a:avLst/>
            </a:prstGeom>
          </p:spPr>
        </p:pic>
      </p:grpSp>
      <p:grpSp>
        <p:nvGrpSpPr>
          <p:cNvPr id="20" name="Group 27">
            <a:extLst>
              <a:ext uri="{FF2B5EF4-FFF2-40B4-BE49-F238E27FC236}">
                <a16:creationId xmlns:a16="http://schemas.microsoft.com/office/drawing/2014/main" id="{088F0A9C-ACEB-4F40-8721-540191FAF5C7}"/>
              </a:ext>
            </a:extLst>
          </p:cNvPr>
          <p:cNvGrpSpPr/>
          <p:nvPr/>
        </p:nvGrpSpPr>
        <p:grpSpPr>
          <a:xfrm>
            <a:off x="3053577" y="3145338"/>
            <a:ext cx="2441448" cy="1234440"/>
            <a:chOff x="4875276" y="3030141"/>
            <a:chExt cx="2441448" cy="1234440"/>
          </a:xfrm>
        </p:grpSpPr>
        <p:sp>
          <p:nvSpPr>
            <p:cNvPr id="21" name="Rectangle 9">
              <a:extLst>
                <a:ext uri="{FF2B5EF4-FFF2-40B4-BE49-F238E27FC236}">
                  <a16:creationId xmlns:a16="http://schemas.microsoft.com/office/drawing/2014/main" id="{E5CAB4EE-7E72-4647-A8BC-A0245BF88F25}"/>
                </a:ext>
              </a:extLst>
            </p:cNvPr>
            <p:cNvSpPr/>
            <p:nvPr/>
          </p:nvSpPr>
          <p:spPr bwMode="auto">
            <a:xfrm>
              <a:off x="4875276" y="3030141"/>
              <a:ext cx="2441448" cy="1234440"/>
            </a:xfrm>
            <a:prstGeom prst="rect">
              <a:avLst/>
            </a:prstGeom>
            <a:solidFill>
              <a:schemeClr val="bg1"/>
            </a:solidFill>
            <a:ln>
              <a:noFill/>
              <a:headEnd type="none" w="med" len="med"/>
              <a:tailEnd type="none" w="med" len="med"/>
            </a:ln>
            <a:effectLst>
              <a:outerShdw blurRad="1270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lumMod val="85000"/>
                    <a:lumOff val="15000"/>
                  </a:prstClr>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lumMod val="85000"/>
                    <a:lumOff val="15000"/>
                  </a:prstClr>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lumMod val="85000"/>
                    <a:lumOff val="15000"/>
                  </a:prstClr>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Segoe UI Semibold" panose="020B0702040204020203" pitchFamily="34" charset="0"/>
                  <a:ea typeface="Segoe UI" pitchFamily="34" charset="0"/>
                  <a:cs typeface="Segoe UI Semibold" panose="020B0702040204020203" pitchFamily="34" charset="0"/>
                </a:rPr>
                <a:t>SDS</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(Storage Spaces Direct – S2D)</a:t>
              </a:r>
              <a:endParaRPr kumimoji="0" lang="en-US" sz="1200" b="0" i="0" u="none" strike="noStrike" kern="1200" cap="none" spc="0" normalizeH="0" baseline="0" noProof="0" dirty="0">
                <a:ln>
                  <a:noFill/>
                </a:ln>
                <a:solidFill>
                  <a:prstClr val="black">
                    <a:lumMod val="85000"/>
                    <a:lumOff val="15000"/>
                  </a:prstClr>
                </a:solidFill>
                <a:effectLst/>
                <a:uLnTx/>
                <a:uFillTx/>
                <a:latin typeface="Segoe UI Semibold" panose="020B0702040204020203" pitchFamily="34" charset="0"/>
                <a:ea typeface="Segoe UI" pitchFamily="34" charset="0"/>
                <a:cs typeface="Segoe UI Semibold" panose="020B0702040204020203" pitchFamily="34" charset="0"/>
              </a:endParaRPr>
            </a:p>
          </p:txBody>
        </p:sp>
        <p:pic>
          <p:nvPicPr>
            <p:cNvPr id="22" name="Picture 43">
              <a:extLst>
                <a:ext uri="{FF2B5EF4-FFF2-40B4-BE49-F238E27FC236}">
                  <a16:creationId xmlns:a16="http://schemas.microsoft.com/office/drawing/2014/main" id="{09E14DAD-96CF-49B9-916E-9B1FA11EBB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1097" y="3237576"/>
              <a:ext cx="429806" cy="475529"/>
            </a:xfrm>
            <a:prstGeom prst="rect">
              <a:avLst/>
            </a:prstGeom>
          </p:spPr>
        </p:pic>
      </p:grpSp>
      <p:grpSp>
        <p:nvGrpSpPr>
          <p:cNvPr id="23" name="Group 28">
            <a:extLst>
              <a:ext uri="{FF2B5EF4-FFF2-40B4-BE49-F238E27FC236}">
                <a16:creationId xmlns:a16="http://schemas.microsoft.com/office/drawing/2014/main" id="{000E2BDC-207F-4AB5-BB5B-870A31CCE4FC}"/>
              </a:ext>
            </a:extLst>
          </p:cNvPr>
          <p:cNvGrpSpPr/>
          <p:nvPr/>
        </p:nvGrpSpPr>
        <p:grpSpPr>
          <a:xfrm>
            <a:off x="5540528" y="3145338"/>
            <a:ext cx="2441448" cy="1234440"/>
            <a:chOff x="7362227" y="3030141"/>
            <a:chExt cx="2441448" cy="1234440"/>
          </a:xfrm>
        </p:grpSpPr>
        <p:sp>
          <p:nvSpPr>
            <p:cNvPr id="24" name="Rectangle 12">
              <a:extLst>
                <a:ext uri="{FF2B5EF4-FFF2-40B4-BE49-F238E27FC236}">
                  <a16:creationId xmlns:a16="http://schemas.microsoft.com/office/drawing/2014/main" id="{98B10EB4-C806-42F2-B3AF-329FD01A8DCB}"/>
                </a:ext>
              </a:extLst>
            </p:cNvPr>
            <p:cNvSpPr/>
            <p:nvPr/>
          </p:nvSpPr>
          <p:spPr bwMode="auto">
            <a:xfrm>
              <a:off x="7362227" y="3030141"/>
              <a:ext cx="2441448" cy="1234440"/>
            </a:xfrm>
            <a:prstGeom prst="rect">
              <a:avLst/>
            </a:prstGeom>
            <a:solidFill>
              <a:schemeClr val="bg1"/>
            </a:solidFill>
            <a:ln>
              <a:noFill/>
              <a:headEnd type="none" w="med" len="med"/>
              <a:tailEnd type="none" w="med" len="med"/>
            </a:ln>
            <a:effectLst>
              <a:outerShdw blurRad="1270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lumMod val="85000"/>
                    <a:lumOff val="15000"/>
                  </a:prstClr>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lumMod val="85000"/>
                    <a:lumOff val="15000"/>
                  </a:prstClr>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lumMod val="85000"/>
                    <a:lumOff val="15000"/>
                  </a:prstClr>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Segoe UI Semibold" panose="020B0702040204020203" pitchFamily="34" charset="0"/>
                  <a:ea typeface="Segoe UI" pitchFamily="34" charset="0"/>
                  <a:cs typeface="Segoe UI Semibold" panose="020B0702040204020203" pitchFamily="34" charset="0"/>
                </a:rPr>
                <a:t>SDN</a:t>
              </a:r>
            </a:p>
          </p:txBody>
        </p:sp>
        <p:pic>
          <p:nvPicPr>
            <p:cNvPr id="25" name="Picture 45">
              <a:extLst>
                <a:ext uri="{FF2B5EF4-FFF2-40B4-BE49-F238E27FC236}">
                  <a16:creationId xmlns:a16="http://schemas.microsoft.com/office/drawing/2014/main" id="{FB78EEF8-1B56-4108-8F21-E568254C7D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5187" y="3237576"/>
              <a:ext cx="475529" cy="475529"/>
            </a:xfrm>
            <a:prstGeom prst="rect">
              <a:avLst/>
            </a:prstGeom>
          </p:spPr>
        </p:pic>
      </p:grpSp>
      <p:grpSp>
        <p:nvGrpSpPr>
          <p:cNvPr id="29" name="Group 25">
            <a:extLst>
              <a:ext uri="{FF2B5EF4-FFF2-40B4-BE49-F238E27FC236}">
                <a16:creationId xmlns:a16="http://schemas.microsoft.com/office/drawing/2014/main" id="{ECDBD50E-5B39-44F8-8743-C0C11631980E}"/>
              </a:ext>
            </a:extLst>
          </p:cNvPr>
          <p:cNvGrpSpPr/>
          <p:nvPr/>
        </p:nvGrpSpPr>
        <p:grpSpPr>
          <a:xfrm>
            <a:off x="388101" y="2123105"/>
            <a:ext cx="7772400" cy="731520"/>
            <a:chOff x="2209800" y="2007908"/>
            <a:chExt cx="7772400" cy="731520"/>
          </a:xfrm>
        </p:grpSpPr>
        <p:sp>
          <p:nvSpPr>
            <p:cNvPr id="30" name="Rectangle 15">
              <a:extLst>
                <a:ext uri="{FF2B5EF4-FFF2-40B4-BE49-F238E27FC236}">
                  <a16:creationId xmlns:a16="http://schemas.microsoft.com/office/drawing/2014/main" id="{59329D95-6DB1-4DB3-B5FC-F02A63682082}"/>
                </a:ext>
              </a:extLst>
            </p:cNvPr>
            <p:cNvSpPr/>
            <p:nvPr/>
          </p:nvSpPr>
          <p:spPr bwMode="auto">
            <a:xfrm>
              <a:off x="2209800" y="2007908"/>
              <a:ext cx="7772400" cy="731520"/>
            </a:xfrm>
            <a:prstGeom prst="rect">
              <a:avLst/>
            </a:prstGeom>
            <a:solidFill>
              <a:schemeClr val="bg1"/>
            </a:solidFill>
            <a:ln>
              <a:noFill/>
              <a:headEnd type="none" w="med" len="med"/>
              <a:tailEnd type="none" w="med" len="med"/>
            </a:ln>
            <a:effectLst>
              <a:outerShdw blurRad="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Segoe UI Semibold" panose="020B0702040204020203" pitchFamily="34" charset="0"/>
                  <a:ea typeface="Segoe UI" pitchFamily="34" charset="0"/>
                  <a:cs typeface="Segoe UI Semibold" panose="020B0702040204020203" pitchFamily="34" charset="0"/>
                </a:rPr>
                <a:t>Windows Admin Center</a:t>
              </a:r>
            </a:p>
          </p:txBody>
        </p:sp>
        <p:pic>
          <p:nvPicPr>
            <p:cNvPr id="31" name="Picture 49">
              <a:extLst>
                <a:ext uri="{FF2B5EF4-FFF2-40B4-BE49-F238E27FC236}">
                  <a16:creationId xmlns:a16="http://schemas.microsoft.com/office/drawing/2014/main" id="{F62F9139-0538-44E4-93C8-32E1724306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69760" y="2175531"/>
              <a:ext cx="478578" cy="396275"/>
            </a:xfrm>
            <a:prstGeom prst="rect">
              <a:avLst/>
            </a:prstGeom>
          </p:spPr>
        </p:pic>
      </p:grpSp>
      <p:grpSp>
        <p:nvGrpSpPr>
          <p:cNvPr id="35" name="Group 29">
            <a:extLst>
              <a:ext uri="{FF2B5EF4-FFF2-40B4-BE49-F238E27FC236}">
                <a16:creationId xmlns:a16="http://schemas.microsoft.com/office/drawing/2014/main" id="{49E2853B-2D42-4474-B1C6-E0B896184B7C}"/>
              </a:ext>
            </a:extLst>
          </p:cNvPr>
          <p:cNvGrpSpPr/>
          <p:nvPr/>
        </p:nvGrpSpPr>
        <p:grpSpPr>
          <a:xfrm>
            <a:off x="2806384" y="3533958"/>
            <a:ext cx="457200" cy="457200"/>
            <a:chOff x="4628083" y="3048318"/>
            <a:chExt cx="457200" cy="457200"/>
          </a:xfrm>
        </p:grpSpPr>
        <p:sp>
          <p:nvSpPr>
            <p:cNvPr id="36" name="Oval 30">
              <a:extLst>
                <a:ext uri="{FF2B5EF4-FFF2-40B4-BE49-F238E27FC236}">
                  <a16:creationId xmlns:a16="http://schemas.microsoft.com/office/drawing/2014/main" id="{E6E29325-D497-4826-AD4E-CDC274D10707}"/>
                </a:ext>
              </a:extLst>
            </p:cNvPr>
            <p:cNvSpPr/>
            <p:nvPr/>
          </p:nvSpPr>
          <p:spPr bwMode="auto">
            <a:xfrm>
              <a:off x="4628083" y="3048318"/>
              <a:ext cx="457200" cy="457200"/>
            </a:xfrm>
            <a:prstGeom prst="ellipse">
              <a:avLst/>
            </a:prstGeom>
            <a:solidFill>
              <a:schemeClr val="bg1"/>
            </a:solidFill>
            <a:ln w="19050">
              <a:noFill/>
              <a:headEnd type="none" w="med" len="med"/>
              <a:tailEnd type="none" w="med" len="med"/>
            </a:ln>
            <a:effectLst>
              <a:outerShdw blurRad="1270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 name="Cross 31">
              <a:extLst>
                <a:ext uri="{FF2B5EF4-FFF2-40B4-BE49-F238E27FC236}">
                  <a16:creationId xmlns:a16="http://schemas.microsoft.com/office/drawing/2014/main" id="{D669759C-057F-42F7-9748-3F849A01E2BA}"/>
                </a:ext>
              </a:extLst>
            </p:cNvPr>
            <p:cNvSpPr/>
            <p:nvPr/>
          </p:nvSpPr>
          <p:spPr bwMode="auto">
            <a:xfrm>
              <a:off x="4765243" y="3185478"/>
              <a:ext cx="182880" cy="182880"/>
            </a:xfrm>
            <a:prstGeom prst="plus">
              <a:avLst>
                <a:gd name="adj" fmla="val 43804"/>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8" name="Group 32">
            <a:extLst>
              <a:ext uri="{FF2B5EF4-FFF2-40B4-BE49-F238E27FC236}">
                <a16:creationId xmlns:a16="http://schemas.microsoft.com/office/drawing/2014/main" id="{3C29C8D3-1EE6-430D-87B8-146224E37A5F}"/>
              </a:ext>
            </a:extLst>
          </p:cNvPr>
          <p:cNvGrpSpPr/>
          <p:nvPr/>
        </p:nvGrpSpPr>
        <p:grpSpPr>
          <a:xfrm>
            <a:off x="5278758" y="3533958"/>
            <a:ext cx="457200" cy="457200"/>
            <a:chOff x="7100457" y="3048318"/>
            <a:chExt cx="457200" cy="457200"/>
          </a:xfrm>
        </p:grpSpPr>
        <p:sp>
          <p:nvSpPr>
            <p:cNvPr id="39" name="Oval 33">
              <a:extLst>
                <a:ext uri="{FF2B5EF4-FFF2-40B4-BE49-F238E27FC236}">
                  <a16:creationId xmlns:a16="http://schemas.microsoft.com/office/drawing/2014/main" id="{6BC6A844-A43C-4228-B989-DDD24AB988C8}"/>
                </a:ext>
              </a:extLst>
            </p:cNvPr>
            <p:cNvSpPr/>
            <p:nvPr/>
          </p:nvSpPr>
          <p:spPr bwMode="auto">
            <a:xfrm>
              <a:off x="7100457" y="3048318"/>
              <a:ext cx="457200" cy="457200"/>
            </a:xfrm>
            <a:prstGeom prst="ellipse">
              <a:avLst/>
            </a:prstGeom>
            <a:solidFill>
              <a:schemeClr val="bg1"/>
            </a:solidFill>
            <a:ln w="19050">
              <a:noFill/>
              <a:headEnd type="none" w="med" len="med"/>
              <a:tailEnd type="none" w="med" len="med"/>
            </a:ln>
            <a:effectLst>
              <a:outerShdw blurRad="1270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 name="Cross 34">
              <a:extLst>
                <a:ext uri="{FF2B5EF4-FFF2-40B4-BE49-F238E27FC236}">
                  <a16:creationId xmlns:a16="http://schemas.microsoft.com/office/drawing/2014/main" id="{53034FB5-88EA-421A-A712-B01345B1D3D5}"/>
                </a:ext>
              </a:extLst>
            </p:cNvPr>
            <p:cNvSpPr/>
            <p:nvPr/>
          </p:nvSpPr>
          <p:spPr bwMode="auto">
            <a:xfrm>
              <a:off x="7237617" y="3185478"/>
              <a:ext cx="182880" cy="182880"/>
            </a:xfrm>
            <a:prstGeom prst="plus">
              <a:avLst>
                <a:gd name="adj" fmla="val 43804"/>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2" name="Gruppieren 31">
            <a:extLst>
              <a:ext uri="{FF2B5EF4-FFF2-40B4-BE49-F238E27FC236}">
                <a16:creationId xmlns:a16="http://schemas.microsoft.com/office/drawing/2014/main" id="{87B4897B-D61F-4112-9524-15FE95677642}"/>
              </a:ext>
            </a:extLst>
          </p:cNvPr>
          <p:cNvGrpSpPr/>
          <p:nvPr/>
        </p:nvGrpSpPr>
        <p:grpSpPr>
          <a:xfrm>
            <a:off x="10432200" y="-1"/>
            <a:ext cx="1770236" cy="6869221"/>
            <a:chOff x="10432200" y="-1"/>
            <a:chExt cx="1770236" cy="6869221"/>
          </a:xfrm>
        </p:grpSpPr>
        <p:pic>
          <p:nvPicPr>
            <p:cNvPr id="33" name="Grafik 32">
              <a:extLst>
                <a:ext uri="{FF2B5EF4-FFF2-40B4-BE49-F238E27FC236}">
                  <a16:creationId xmlns:a16="http://schemas.microsoft.com/office/drawing/2014/main" id="{8572DE5B-2ABC-4F77-85AF-1948CD7A9FDB}"/>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34" name="Textfeld 33">
              <a:extLst>
                <a:ext uri="{FF2B5EF4-FFF2-40B4-BE49-F238E27FC236}">
                  <a16:creationId xmlns:a16="http://schemas.microsoft.com/office/drawing/2014/main" id="{5FAFF5FC-3A82-44B6-AEFC-602344E93F0E}"/>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cs typeface="Segoe UI" panose="020B0502040204020203" pitchFamily="34" charset="0"/>
              </a:endParaRPr>
            </a:p>
          </p:txBody>
        </p:sp>
        <p:pic>
          <p:nvPicPr>
            <p:cNvPr id="41" name="Grafik 40" descr="Ein Bild, das Buch enthält.&#10;&#10;Automatisch generierte Beschreibung">
              <a:extLst>
                <a:ext uri="{FF2B5EF4-FFF2-40B4-BE49-F238E27FC236}">
                  <a16:creationId xmlns:a16="http://schemas.microsoft.com/office/drawing/2014/main" id="{958B9D62-F50F-422D-AFDD-66024A886985}"/>
                </a:ext>
              </a:extLst>
            </p:cNvPr>
            <p:cNvPicPr>
              <a:picLocks noChangeAspect="1"/>
            </p:cNvPicPr>
            <p:nvPr/>
          </p:nvPicPr>
          <p:blipFill rotWithShape="1">
            <a:blip r:embed="rId7">
              <a:duotone>
                <a:srgbClr val="A5A5A5">
                  <a:shade val="45000"/>
                  <a:satMod val="135000"/>
                </a:srgb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42" name="Textfeld 41">
              <a:extLst>
                <a:ext uri="{FF2B5EF4-FFF2-40B4-BE49-F238E27FC236}">
                  <a16:creationId xmlns:a16="http://schemas.microsoft.com/office/drawing/2014/main" id="{84886753-8755-44CD-AA25-043228931497}"/>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Von und mit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Manfred Helber</a:t>
              </a:r>
            </a:p>
          </p:txBody>
        </p:sp>
        <p:pic>
          <p:nvPicPr>
            <p:cNvPr id="43" name="Grafik 42">
              <a:extLst>
                <a:ext uri="{FF2B5EF4-FFF2-40B4-BE49-F238E27FC236}">
                  <a16:creationId xmlns:a16="http://schemas.microsoft.com/office/drawing/2014/main" id="{6C4AAFBA-27E6-4E1D-9D21-217DC021DBCD}"/>
                </a:ext>
              </a:extLst>
            </p:cNvPr>
            <p:cNvPicPr>
              <a:picLocks noChangeAspect="1"/>
            </p:cNvPicPr>
            <p:nvPr/>
          </p:nvPicPr>
          <p:blipFill rotWithShape="1">
            <a:blip r:embed="rId8">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415967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
                                        <p:tgtEl>
                                          <p:spTgt spid="17"/>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
                                        <p:tgtEl>
                                          <p:spTgt spid="20"/>
                                        </p:tgtEl>
                                      </p:cBhvr>
                                    </p:animEffect>
                                  </p:childTnLst>
                                </p:cTn>
                              </p:par>
                            </p:childTnLst>
                          </p:cTn>
                        </p:par>
                        <p:par>
                          <p:cTn id="12" fill="hold">
                            <p:stCondLst>
                              <p:cond delay="2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
                                        <p:tgtEl>
                                          <p:spTgt spid="23"/>
                                        </p:tgtEl>
                                      </p:cBhvr>
                                    </p:animEffect>
                                  </p:childTnLst>
                                </p:cTn>
                              </p:par>
                            </p:childTnLst>
                          </p:cTn>
                        </p:par>
                        <p:par>
                          <p:cTn id="16" fill="hold">
                            <p:stCondLst>
                              <p:cond delay="3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
                                        <p:tgtEl>
                                          <p:spTgt spid="35"/>
                                        </p:tgtEl>
                                      </p:cBhvr>
                                    </p:animEffect>
                                  </p:childTnLst>
                                </p:cTn>
                              </p:par>
                            </p:childTnLst>
                          </p:cTn>
                        </p:par>
                        <p:par>
                          <p:cTn id="20" fill="hold">
                            <p:stCondLst>
                              <p:cond delay="400"/>
                            </p:stCondLst>
                            <p:childTnLst>
                              <p:par>
                                <p:cTn id="21" presetID="10" presetClass="entr" presetSubtype="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A93ED2C7-7FE6-4956-B983-450BFA6FB51B}"/>
              </a:ext>
            </a:extLst>
          </p:cNvPr>
          <p:cNvGrpSpPr/>
          <p:nvPr/>
        </p:nvGrpSpPr>
        <p:grpSpPr>
          <a:xfrm>
            <a:off x="10432200" y="-1"/>
            <a:ext cx="1770236" cy="6869221"/>
            <a:chOff x="10432200" y="-1"/>
            <a:chExt cx="1770236" cy="6869221"/>
          </a:xfrm>
        </p:grpSpPr>
        <p:pic>
          <p:nvPicPr>
            <p:cNvPr id="11" name="Grafik 10">
              <a:extLst>
                <a:ext uri="{FF2B5EF4-FFF2-40B4-BE49-F238E27FC236}">
                  <a16:creationId xmlns:a16="http://schemas.microsoft.com/office/drawing/2014/main" id="{3760D1E0-C908-4E8E-A78E-5641ED14B9D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2" name="Textfeld 11">
              <a:extLst>
                <a:ext uri="{FF2B5EF4-FFF2-40B4-BE49-F238E27FC236}">
                  <a16:creationId xmlns:a16="http://schemas.microsoft.com/office/drawing/2014/main" id="{A5F2EFAE-1766-4B71-A78F-9705CA2CE08B}"/>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cs typeface="Segoe UI" panose="020B0502040204020203" pitchFamily="34" charset="0"/>
              </a:endParaRPr>
            </a:p>
          </p:txBody>
        </p:sp>
        <p:pic>
          <p:nvPicPr>
            <p:cNvPr id="14" name="Grafik 13" descr="Ein Bild, das Buch enthält.&#10;&#10;Automatisch generierte Beschreibung">
              <a:extLst>
                <a:ext uri="{FF2B5EF4-FFF2-40B4-BE49-F238E27FC236}">
                  <a16:creationId xmlns:a16="http://schemas.microsoft.com/office/drawing/2014/main" id="{A05B14A6-9B85-4B7E-91DC-5B191CC718E5}"/>
                </a:ext>
              </a:extLst>
            </p:cNvPr>
            <p:cNvPicPr>
              <a:picLocks noChangeAspect="1"/>
            </p:cNvPicPr>
            <p:nvPr/>
          </p:nvPicPr>
          <p:blipFill rotWithShape="1">
            <a:blip r:embed="rId3">
              <a:duotone>
                <a:srgbClr val="A5A5A5">
                  <a:shade val="45000"/>
                  <a:satMod val="135000"/>
                </a:srgb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5" name="Textfeld 14">
              <a:extLst>
                <a:ext uri="{FF2B5EF4-FFF2-40B4-BE49-F238E27FC236}">
                  <a16:creationId xmlns:a16="http://schemas.microsoft.com/office/drawing/2014/main" id="{04A1B6C2-C736-45DC-8E51-A90ED8197600}"/>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Von und mit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Manfred Helber</a:t>
              </a:r>
            </a:p>
          </p:txBody>
        </p:sp>
        <p:pic>
          <p:nvPicPr>
            <p:cNvPr id="16" name="Grafik 15">
              <a:extLst>
                <a:ext uri="{FF2B5EF4-FFF2-40B4-BE49-F238E27FC236}">
                  <a16:creationId xmlns:a16="http://schemas.microsoft.com/office/drawing/2014/main" id="{683E91F1-5AB4-440B-9399-D6429103EDAB}"/>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
        <p:nvSpPr>
          <p:cNvPr id="4" name="Textfeld 3">
            <a:extLst>
              <a:ext uri="{FF2B5EF4-FFF2-40B4-BE49-F238E27FC236}">
                <a16:creationId xmlns:a16="http://schemas.microsoft.com/office/drawing/2014/main" id="{CC510226-62F5-4BC5-9875-D18F9748826E}"/>
              </a:ext>
            </a:extLst>
          </p:cNvPr>
          <p:cNvSpPr txBox="1"/>
          <p:nvPr/>
        </p:nvSpPr>
        <p:spPr>
          <a:xfrm>
            <a:off x="312666" y="235974"/>
            <a:ext cx="9946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Die </a:t>
            </a:r>
            <a:r>
              <a:rPr kumimoji="0" lang="en-US" sz="2400" b="1"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Technologie</a:t>
            </a:r>
            <a:r>
              <a:rPr kumimoji="0" lang="en-US"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Storage Spaces Direct </a:t>
            </a:r>
            <a:r>
              <a:rPr kumimoji="0" lang="en-US" sz="2400" b="1"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ist</a:t>
            </a:r>
            <a:r>
              <a:rPr kumimoji="0" lang="en-US"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in Windows Server 2016/2019/2022 Datacenter und in Azure Stack HCI </a:t>
            </a:r>
            <a:r>
              <a:rPr kumimoji="0" lang="en-US" sz="2400" b="1"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enthalten</a:t>
            </a:r>
            <a:endParaRPr kumimoji="0" lang="de-DE" sz="24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pic>
        <p:nvPicPr>
          <p:cNvPr id="2" name="Grafik 1">
            <a:extLst>
              <a:ext uri="{FF2B5EF4-FFF2-40B4-BE49-F238E27FC236}">
                <a16:creationId xmlns:a16="http://schemas.microsoft.com/office/drawing/2014/main" id="{38AED13D-3953-4054-AB77-50703CD4CC02}"/>
              </a:ext>
            </a:extLst>
          </p:cNvPr>
          <p:cNvPicPr>
            <a:picLocks noChangeAspect="1"/>
          </p:cNvPicPr>
          <p:nvPr/>
        </p:nvPicPr>
        <p:blipFill>
          <a:blip r:embed="rId5"/>
          <a:stretch>
            <a:fillRect/>
          </a:stretch>
        </p:blipFill>
        <p:spPr>
          <a:xfrm>
            <a:off x="336415" y="2418884"/>
            <a:ext cx="5506340" cy="3251153"/>
          </a:xfrm>
          <a:prstGeom prst="rect">
            <a:avLst/>
          </a:prstGeom>
        </p:spPr>
      </p:pic>
      <p:pic>
        <p:nvPicPr>
          <p:cNvPr id="3" name="Grafik 2">
            <a:extLst>
              <a:ext uri="{FF2B5EF4-FFF2-40B4-BE49-F238E27FC236}">
                <a16:creationId xmlns:a16="http://schemas.microsoft.com/office/drawing/2014/main" id="{0B689BAA-8393-4E69-BBAC-A41DEBCAEB64}"/>
              </a:ext>
            </a:extLst>
          </p:cNvPr>
          <p:cNvPicPr>
            <a:picLocks noChangeAspect="1"/>
          </p:cNvPicPr>
          <p:nvPr/>
        </p:nvPicPr>
        <p:blipFill>
          <a:blip r:embed="rId6"/>
          <a:stretch>
            <a:fillRect/>
          </a:stretch>
        </p:blipFill>
        <p:spPr>
          <a:xfrm>
            <a:off x="5972906" y="2383716"/>
            <a:ext cx="5556709" cy="3286321"/>
          </a:xfrm>
          <a:prstGeom prst="rect">
            <a:avLst/>
          </a:prstGeom>
        </p:spPr>
      </p:pic>
      <p:sp>
        <p:nvSpPr>
          <p:cNvPr id="6" name="Rechteck 5">
            <a:extLst>
              <a:ext uri="{FF2B5EF4-FFF2-40B4-BE49-F238E27FC236}">
                <a16:creationId xmlns:a16="http://schemas.microsoft.com/office/drawing/2014/main" id="{F0BB9F8B-F3A5-49B6-AD95-8643AD73C39A}"/>
              </a:ext>
            </a:extLst>
          </p:cNvPr>
          <p:cNvSpPr/>
          <p:nvPr/>
        </p:nvSpPr>
        <p:spPr>
          <a:xfrm>
            <a:off x="3071674" y="4758431"/>
            <a:ext cx="284085" cy="21306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0670D395-DC60-4455-850B-1C0D2334B5DE}"/>
              </a:ext>
            </a:extLst>
          </p:cNvPr>
          <p:cNvSpPr/>
          <p:nvPr/>
        </p:nvSpPr>
        <p:spPr>
          <a:xfrm>
            <a:off x="9101091" y="4722920"/>
            <a:ext cx="389138" cy="186431"/>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2542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A78BE24-D612-41D9-A0FA-752937D9995F}"/>
              </a:ext>
            </a:extLst>
          </p:cNvPr>
          <p:cNvSpPr/>
          <p:nvPr/>
        </p:nvSpPr>
        <p:spPr>
          <a:xfrm>
            <a:off x="8235935" y="776135"/>
            <a:ext cx="1977287" cy="170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97693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23253A"/>
                  </a:solidFill>
                </a:ln>
                <a:solidFill>
                  <a:srgbClr val="1E1F3D"/>
                </a:solidFill>
                <a:effectLst/>
                <a:uLnTx/>
                <a:uFillTx/>
                <a:latin typeface="Calibri" panose="020F0502020204030204"/>
                <a:ea typeface="+mn-ea"/>
                <a:cs typeface="+mn-cs"/>
              </a:rPr>
              <a:t>Microsoft HCI </a:t>
            </a:r>
            <a:r>
              <a:rPr kumimoji="0" lang="en-US" sz="3200" b="1" i="0" u="none" strike="noStrike" kern="1200" cap="none" spc="0" normalizeH="0" baseline="0" noProof="0" dirty="0" err="1">
                <a:ln>
                  <a:solidFill>
                    <a:srgbClr val="23253A"/>
                  </a:solidFill>
                </a:ln>
                <a:solidFill>
                  <a:srgbClr val="1E1F3D"/>
                </a:solidFill>
                <a:effectLst/>
                <a:uLnTx/>
                <a:uFillTx/>
                <a:latin typeface="Calibri" panose="020F0502020204030204"/>
                <a:ea typeface="+mn-ea"/>
                <a:cs typeface="+mn-cs"/>
              </a:rPr>
              <a:t>Rahmenbedingungen</a:t>
            </a:r>
            <a:endParaRPr kumimoji="0" lang="en-US" sz="3200" b="1" i="0" u="none" strike="noStrike" kern="1200" cap="none" spc="0" normalizeH="0" baseline="0" noProof="0" dirty="0">
              <a:ln>
                <a:solidFill>
                  <a:srgbClr val="23253A"/>
                </a:solidFill>
              </a:ln>
              <a:solidFill>
                <a:srgbClr val="1E1F3D"/>
              </a:solidFill>
              <a:effectLst/>
              <a:uLnTx/>
              <a:uFillTx/>
              <a:latin typeface="Calibri" panose="020F0502020204030204"/>
              <a:ea typeface="+mn-ea"/>
              <a:cs typeface="+mn-cs"/>
            </a:endParaRPr>
          </a:p>
        </p:txBody>
      </p:sp>
      <p:pic>
        <p:nvPicPr>
          <p:cNvPr id="2" name="Grafik 1">
            <a:extLst>
              <a:ext uri="{FF2B5EF4-FFF2-40B4-BE49-F238E27FC236}">
                <a16:creationId xmlns:a16="http://schemas.microsoft.com/office/drawing/2014/main" id="{814F2072-1FCB-41EC-9DA4-A2309DBFC8D1}"/>
              </a:ext>
            </a:extLst>
          </p:cNvPr>
          <p:cNvPicPr>
            <a:picLocks noChangeAspect="1"/>
          </p:cNvPicPr>
          <p:nvPr/>
        </p:nvPicPr>
        <p:blipFill>
          <a:blip r:embed="rId2"/>
          <a:stretch>
            <a:fillRect/>
          </a:stretch>
        </p:blipFill>
        <p:spPr>
          <a:xfrm>
            <a:off x="367438" y="950753"/>
            <a:ext cx="10064760" cy="5370375"/>
          </a:xfrm>
          <a:prstGeom prst="rect">
            <a:avLst/>
          </a:prstGeom>
        </p:spPr>
      </p:pic>
      <p:grpSp>
        <p:nvGrpSpPr>
          <p:cNvPr id="10" name="Gruppieren 9">
            <a:extLst>
              <a:ext uri="{FF2B5EF4-FFF2-40B4-BE49-F238E27FC236}">
                <a16:creationId xmlns:a16="http://schemas.microsoft.com/office/drawing/2014/main" id="{A9202EA5-C965-45DB-9822-E9997C19D2A9}"/>
              </a:ext>
            </a:extLst>
          </p:cNvPr>
          <p:cNvGrpSpPr/>
          <p:nvPr/>
        </p:nvGrpSpPr>
        <p:grpSpPr>
          <a:xfrm>
            <a:off x="10432200" y="-1"/>
            <a:ext cx="1770236" cy="6869221"/>
            <a:chOff x="10432200" y="-1"/>
            <a:chExt cx="1770236" cy="6869221"/>
          </a:xfrm>
        </p:grpSpPr>
        <p:pic>
          <p:nvPicPr>
            <p:cNvPr id="12" name="Grafik 11">
              <a:extLst>
                <a:ext uri="{FF2B5EF4-FFF2-40B4-BE49-F238E27FC236}">
                  <a16:creationId xmlns:a16="http://schemas.microsoft.com/office/drawing/2014/main" id="{9AA2854B-B56D-4122-8081-4FEAE5EB735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4" name="Textfeld 13">
              <a:extLst>
                <a:ext uri="{FF2B5EF4-FFF2-40B4-BE49-F238E27FC236}">
                  <a16:creationId xmlns:a16="http://schemas.microsoft.com/office/drawing/2014/main" id="{E0702F0D-9024-4563-878A-2394D2A52291}"/>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cs typeface="Segoe UI" panose="020B0502040204020203" pitchFamily="34" charset="0"/>
              </a:endParaRPr>
            </a:p>
          </p:txBody>
        </p:sp>
        <p:pic>
          <p:nvPicPr>
            <p:cNvPr id="15" name="Grafik 14" descr="Ein Bild, das Buch enthält.&#10;&#10;Automatisch generierte Beschreibung">
              <a:extLst>
                <a:ext uri="{FF2B5EF4-FFF2-40B4-BE49-F238E27FC236}">
                  <a16:creationId xmlns:a16="http://schemas.microsoft.com/office/drawing/2014/main" id="{F63FE48E-B611-468F-B481-7B6C8D17A807}"/>
                </a:ext>
              </a:extLst>
            </p:cNvPr>
            <p:cNvPicPr>
              <a:picLocks noChangeAspect="1"/>
            </p:cNvPicPr>
            <p:nvPr/>
          </p:nvPicPr>
          <p:blipFill rotWithShape="1">
            <a:blip r:embed="rId4">
              <a:duotone>
                <a:srgbClr val="A5A5A5">
                  <a:shade val="45000"/>
                  <a:satMod val="135000"/>
                </a:srgb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6" name="Textfeld 15">
              <a:extLst>
                <a:ext uri="{FF2B5EF4-FFF2-40B4-BE49-F238E27FC236}">
                  <a16:creationId xmlns:a16="http://schemas.microsoft.com/office/drawing/2014/main" id="{E9207700-BED8-478B-AD56-C955487D7BBF}"/>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Von und mit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Manfred Helber</a:t>
              </a:r>
            </a:p>
          </p:txBody>
        </p:sp>
        <p:pic>
          <p:nvPicPr>
            <p:cNvPr id="17" name="Grafik 16">
              <a:extLst>
                <a:ext uri="{FF2B5EF4-FFF2-40B4-BE49-F238E27FC236}">
                  <a16:creationId xmlns:a16="http://schemas.microsoft.com/office/drawing/2014/main" id="{C889B839-B15E-4746-9711-D4FA6EC40B6C}"/>
                </a:ext>
              </a:extLst>
            </p:cNvPr>
            <p:cNvPicPr>
              <a:picLocks noChangeAspect="1"/>
            </p:cNvPicPr>
            <p:nvPr/>
          </p:nvPicPr>
          <p:blipFill rotWithShape="1">
            <a:blip r:embed="rId5">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227962032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zure Global">
  <a:themeElements>
    <a:clrScheme name="Azure">
      <a:dk1>
        <a:srgbClr val="000000"/>
      </a:dk1>
      <a:lt1>
        <a:srgbClr val="FFFFFF"/>
      </a:lt1>
      <a:dk2>
        <a:srgbClr val="0078D4"/>
      </a:dk2>
      <a:lt2>
        <a:srgbClr val="F2F2F2"/>
      </a:lt2>
      <a:accent1>
        <a:srgbClr val="0078D4"/>
      </a:accent1>
      <a:accent2>
        <a:srgbClr val="50E6FF"/>
      </a:accent2>
      <a:accent3>
        <a:srgbClr val="E6E6E6"/>
      </a:accent3>
      <a:accent4>
        <a:srgbClr val="ACACAC"/>
      </a:accent4>
      <a:accent5>
        <a:srgbClr val="737373"/>
      </a:accent5>
      <a:accent6>
        <a:srgbClr val="243A5E"/>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Starter Blue - April 2019.potx" id="{E0B8D684-B527-4878-B904-C1EC5025E6F1}" vid="{2ADA5319-A5E8-46E4-9069-6102E6C77820}"/>
    </a:ext>
  </a:extLst>
</a:theme>
</file>

<file path=ppt/theme/theme3.xml><?xml version="1.0" encoding="utf-8"?>
<a:theme xmlns:a="http://schemas.openxmlformats.org/drawingml/2006/main" name="Master Intro">
  <a:themeElements>
    <a:clrScheme name="Benutzerdefiniert 1">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FFFFFF"/>
      </a:hlink>
      <a:folHlink>
        <a:srgbClr val="FFFFFF"/>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4.xml><?xml version="1.0" encoding="utf-8"?>
<a:theme xmlns:a="http://schemas.openxmlformats.org/drawingml/2006/main" name="1_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5.xml><?xml version="1.0" encoding="utf-8"?>
<a:theme xmlns:a="http://schemas.openxmlformats.org/drawingml/2006/main" name="OffsetVTI">
  <a:themeElements>
    <a:clrScheme name="Benutzerdefiniert 1">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FFFFFF"/>
      </a:hlink>
      <a:folHlink>
        <a:srgbClr val="FFFFFF"/>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1016A9607455649ACE792F12A31EDF6" ma:contentTypeVersion="10" ma:contentTypeDescription="Ein neues Dokument erstellen." ma:contentTypeScope="" ma:versionID="aac588313adf193e1a679d18f4ec0d7b">
  <xsd:schema xmlns:xsd="http://www.w3.org/2001/XMLSchema" xmlns:xs="http://www.w3.org/2001/XMLSchema" xmlns:p="http://schemas.microsoft.com/office/2006/metadata/properties" xmlns:ns2="6e884cef-f918-4301-aa9c-17056d096122" targetNamespace="http://schemas.microsoft.com/office/2006/metadata/properties" ma:root="true" ma:fieldsID="7352227ed4e5f07ca5080c3ca29c6b17" ns2:_="">
    <xsd:import namespace="6e884cef-f918-4301-aa9c-17056d0961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884cef-f918-4301-aa9c-17056d0961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A4D6386-8F02-4E7E-AB00-77F9C76A4BA1}"/>
</file>

<file path=customXml/itemProps2.xml><?xml version="1.0" encoding="utf-8"?>
<ds:datastoreItem xmlns:ds="http://schemas.openxmlformats.org/officeDocument/2006/customXml" ds:itemID="{F039BD74-2A20-4145-B366-0C18604E3D41}"/>
</file>

<file path=customXml/itemProps3.xml><?xml version="1.0" encoding="utf-8"?>
<ds:datastoreItem xmlns:ds="http://schemas.openxmlformats.org/officeDocument/2006/customXml" ds:itemID="{344A1D5B-1F27-4F47-8A77-DE6A2DB5C51B}"/>
</file>

<file path=docProps/app.xml><?xml version="1.0" encoding="utf-8"?>
<Properties xmlns="http://schemas.openxmlformats.org/officeDocument/2006/extended-properties" xmlns:vt="http://schemas.openxmlformats.org/officeDocument/2006/docPropsVTypes">
  <TotalTime>0</TotalTime>
  <Words>1397</Words>
  <Application>Microsoft Office PowerPoint</Application>
  <PresentationFormat>Breitbild</PresentationFormat>
  <Paragraphs>301</Paragraphs>
  <Slides>24</Slides>
  <Notes>1</Notes>
  <HiddenSlides>0</HiddenSlides>
  <MMClips>0</MMClips>
  <ScaleCrop>false</ScaleCrop>
  <HeadingPairs>
    <vt:vector size="6" baseType="variant">
      <vt:variant>
        <vt:lpstr>Verwendete Schriftarten</vt:lpstr>
      </vt:variant>
      <vt:variant>
        <vt:i4>14</vt:i4>
      </vt:variant>
      <vt:variant>
        <vt:lpstr>Design</vt:lpstr>
      </vt:variant>
      <vt:variant>
        <vt:i4>5</vt:i4>
      </vt:variant>
      <vt:variant>
        <vt:lpstr>Folientitel</vt:lpstr>
      </vt:variant>
      <vt:variant>
        <vt:i4>24</vt:i4>
      </vt:variant>
    </vt:vector>
  </HeadingPairs>
  <TitlesOfParts>
    <vt:vector size="43" baseType="lpstr">
      <vt:lpstr>Arial</vt:lpstr>
      <vt:lpstr>Calibri</vt:lpstr>
      <vt:lpstr>Calibri Light</vt:lpstr>
      <vt:lpstr>Consolas</vt:lpstr>
      <vt:lpstr>Dante</vt:lpstr>
      <vt:lpstr>Dante (Headings)2</vt:lpstr>
      <vt:lpstr>MetricHPE Light</vt:lpstr>
      <vt:lpstr>Segoe Print</vt:lpstr>
      <vt:lpstr>Segoe UI</vt:lpstr>
      <vt:lpstr>Segoe UI Black</vt:lpstr>
      <vt:lpstr>Segoe UI Semibold</vt:lpstr>
      <vt:lpstr>Segoe UI Semilight</vt:lpstr>
      <vt:lpstr>Wingdings</vt:lpstr>
      <vt:lpstr>Wingdings 2</vt:lpstr>
      <vt:lpstr>Office</vt:lpstr>
      <vt:lpstr>Azure Global</vt:lpstr>
      <vt:lpstr>Master Intro</vt:lpstr>
      <vt:lpstr>1_5-50203_Microsoft_Ignite_Template</vt:lpstr>
      <vt:lpstr>OffsetVTI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2021-06-22T05:56:54Z</dcterms:created>
  <dcterms:modified xsi:type="dcterms:W3CDTF">2021-06-22T05:57:27Z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0x010100C1016A9607455649ACE792F12A31EDF6</vt:lpwstr>
  </property>
</Properties>
</file>